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_rels/presentation.xml.rels" ContentType="application/vnd.openxmlformats-package.relationships+xml"/>
  <Override PartName="/ppt/media/image90.png" ContentType="image/png"/>
  <Override PartName="/ppt/media/image81.png" ContentType="image/png"/>
  <Override PartName="/ppt/media/image80.png" ContentType="image/png"/>
  <Override PartName="/ppt/media/image16.png" ContentType="image/png"/>
  <Override PartName="/ppt/media/image27.jpeg" ContentType="image/jpeg"/>
  <Override PartName="/ppt/media/image25.jpeg" ContentType="image/jpeg"/>
  <Override PartName="/ppt/media/image79.png" ContentType="image/png"/>
  <Override PartName="/ppt/media/image23.jpeg" ContentType="image/jpeg"/>
  <Override PartName="/ppt/media/image85.png" ContentType="image/png"/>
  <Override PartName="/ppt/media/image4.png" ContentType="image/png"/>
  <Override PartName="/ppt/media/image12.png" ContentType="image/png"/>
  <Override PartName="/ppt/media/image37.png" ContentType="image/png"/>
  <Override PartName="/ppt/media/image87.png" ContentType="image/png"/>
  <Override PartName="/ppt/media/image6.png" ContentType="image/png"/>
  <Override PartName="/ppt/media/image61.png" ContentType="image/png"/>
  <Override PartName="/ppt/media/image86.png" ContentType="image/png"/>
  <Override PartName="/ppt/media/image5.png" ContentType="image/png"/>
  <Override PartName="/ppt/media/image60.png" ContentType="image/png"/>
  <Override PartName="/ppt/media/image84.png" ContentType="image/png"/>
  <Override PartName="/ppt/media/image3.png" ContentType="image/png"/>
  <Override PartName="/ppt/media/image82.png" ContentType="image/png"/>
  <Override PartName="/ppt/media/image1.png" ContentType="image/png"/>
  <Override PartName="/ppt/media/image83.png" ContentType="image/png"/>
  <Override PartName="/ppt/media/image2.png" ContentType="image/png"/>
  <Override PartName="/ppt/media/image88.png" ContentType="image/png"/>
  <Override PartName="/ppt/media/image19.jpeg" ContentType="image/jpeg"/>
  <Override PartName="/ppt/media/image7.png" ContentType="image/png"/>
  <Override PartName="/ppt/media/image62.png" ContentType="image/png"/>
  <Override PartName="/ppt/media/image89.png" ContentType="image/png"/>
  <Override PartName="/ppt/media/image24.jpeg" ContentType="image/jpeg"/>
  <Override PartName="/ppt/media/image8.png" ContentType="image/png"/>
  <Override PartName="/ppt/media/image63.png" ContentType="image/png"/>
  <Override PartName="/ppt/media/image9.png" ContentType="image/png"/>
  <Override PartName="/ppt/media/image64.png" ContentType="image/png"/>
  <Override PartName="/ppt/media/image36.png" ContentType="image/png"/>
  <Override PartName="/ppt/media/image11.png" ContentType="image/png"/>
  <Override PartName="/ppt/media/image35.png" ContentType="image/png"/>
  <Override PartName="/ppt/media/image10.png" ContentType="image/png"/>
  <Override PartName="/ppt/media/image34.png" ContentType="image/png"/>
  <Override PartName="/ppt/media/image21.jpeg" ContentType="image/jpeg"/>
  <Override PartName="/ppt/media/image59.png" ContentType="image/png"/>
  <Override PartName="/ppt/media/image33.png" ContentType="image/png"/>
  <Override PartName="/ppt/media/image58.png" ContentType="image/png"/>
  <Override PartName="/ppt/media/image32.png" ContentType="image/png"/>
  <Override PartName="/ppt/media/image57.png" ContentType="image/png"/>
  <Override PartName="/ppt/media/image31.png" ContentType="image/png"/>
  <Override PartName="/ppt/media/image56.png" ContentType="image/png"/>
  <Override PartName="/ppt/media/image30.png" ContentType="image/png"/>
  <Override PartName="/ppt/media/image55.png" ContentType="image/png"/>
  <Override PartName="/ppt/media/image26.jpeg" ContentType="image/jpeg"/>
  <Override PartName="/ppt/media/image18.png" ContentType="image/png"/>
  <Override PartName="/ppt/media/image17.png" ContentType="image/png"/>
  <Override PartName="/ppt/media/image15.png" ContentType="image/png"/>
  <Override PartName="/ppt/media/image13.png" ContentType="image/png"/>
  <Override PartName="/ppt/media/image28.jpeg" ContentType="image/jpeg"/>
  <Override PartName="/ppt/media/image38.png" ContentType="image/png"/>
  <Override PartName="/ppt/media/image14.png" ContentType="image/png"/>
  <Override PartName="/ppt/media/image39.png" ContentType="image/png"/>
  <Override PartName="/ppt/media/image40.png" ContentType="image/png"/>
  <Override PartName="/ppt/media/image65.png" ContentType="image/png"/>
  <Override PartName="/ppt/media/image41.png" ContentType="image/png"/>
  <Override PartName="/ppt/media/image66.png" ContentType="image/png"/>
  <Override PartName="/ppt/media/image42.png" ContentType="image/png"/>
  <Override PartName="/ppt/media/image67.png" ContentType="image/png"/>
  <Override PartName="/ppt/media/image43.png" ContentType="image/png"/>
  <Override PartName="/ppt/media/image68.png" ContentType="image/png"/>
  <Override PartName="/ppt/media/image44.png" ContentType="image/png"/>
  <Override PartName="/ppt/media/image22.jpeg" ContentType="image/jpeg"/>
  <Override PartName="/ppt/media/image69.png" ContentType="image/png"/>
  <Override PartName="/ppt/media/image45.png" ContentType="image/png"/>
  <Override PartName="/ppt/media/image46.png" ContentType="image/png"/>
  <Override PartName="/ppt/media/image47.png" ContentType="image/png"/>
  <Override PartName="/ppt/media/image29.jpeg" ContentType="image/jpeg"/>
  <Override PartName="/ppt/media/image48.png" ContentType="image/png"/>
  <Override PartName="/ppt/media/image20.jpeg" ContentType="image/jpeg"/>
  <Override PartName="/ppt/media/image49.png" ContentType="image/png"/>
  <Override PartName="/ppt/media/image50.png" ContentType="image/png"/>
  <Override PartName="/ppt/media/image75.png" ContentType="image/png"/>
  <Override PartName="/ppt/media/image51.png" ContentType="image/png"/>
  <Override PartName="/ppt/media/image76.png" ContentType="image/png"/>
  <Override PartName="/ppt/media/image52.png" ContentType="image/png"/>
  <Override PartName="/ppt/media/image77.png" ContentType="image/png"/>
  <Override PartName="/ppt/media/image53.png" ContentType="image/png"/>
  <Override PartName="/ppt/media/image78.png" ContentType="image/png"/>
  <Override PartName="/ppt/media/image54.png" ContentType="image/png"/>
  <Override PartName="/ppt/media/image70.png" ContentType="image/png"/>
  <Override PartName="/ppt/media/image71.png" ContentType="image/png"/>
  <Override PartName="/ppt/media/image72.png" ContentType="image/png"/>
  <Override PartName="/ppt/media/image73.png" ContentType="image/png"/>
  <Override PartName="/ppt/media/image74.png" ContentType="image/png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slideMaster3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3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_rels/slideLayout36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6.xml.rels" ContentType="application/vnd.openxmlformats-package.relationships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54.xml" ContentType="application/vnd.openxmlformats-officedocument.presentationml.slide+xml"/>
  <Override PartName="/ppt/slides/slide53.xml" ContentType="application/vnd.openxmlformats-officedocument.presentationml.slide+xml"/>
  <Override PartName="/ppt/slides/slide52.xml" ContentType="application/vnd.openxmlformats-officedocument.presentationml.slide+xml"/>
  <Override PartName="/ppt/slides/slide51.xml" ContentType="application/vnd.openxmlformats-officedocument.presentationml.slide+xml"/>
  <Override PartName="/ppt/slides/slide50.xml" ContentType="application/vnd.openxmlformats-officedocument.presentationml.slide+xml"/>
  <Override PartName="/ppt/slides/slide44.xml" ContentType="application/vnd.openxmlformats-officedocument.presentationml.slide+xml"/>
  <Override PartName="/ppt/slides/slide43.xml" ContentType="application/vnd.openxmlformats-officedocument.presentationml.slide+xml"/>
  <Override PartName="/ppt/slides/slide42.xml" ContentType="application/vnd.openxmlformats-officedocument.presentationml.slide+xml"/>
  <Override PartName="/ppt/slides/slide41.xml" ContentType="application/vnd.openxmlformats-officedocument.presentationml.slide+xml"/>
  <Override PartName="/ppt/slides/slide40.xml" ContentType="application/vnd.openxmlformats-officedocument.presentationml.slide+xml"/>
  <Override PartName="/ppt/slides/slide38.xml" ContentType="application/vnd.openxmlformats-officedocument.presentationml.slide+xml"/>
  <Override PartName="/ppt/slides/slide13.xml" ContentType="application/vnd.openxmlformats-officedocument.presentationml.slide+xml"/>
  <Override PartName="/ppt/slides/slide37.xml" ContentType="application/vnd.openxmlformats-officedocument.presentationml.slide+xml"/>
  <Override PartName="/ppt/slides/slide12.xml" ContentType="application/vnd.openxmlformats-officedocument.presentationml.slide+xml"/>
  <Override PartName="/ppt/slides/slide45.xml" ContentType="application/vnd.openxmlformats-officedocument.presentationml.slide+xml"/>
  <Override PartName="/ppt/slides/slide20.xml" ContentType="application/vnd.openxmlformats-officedocument.presentationml.slide+xml"/>
  <Override PartName="/ppt/slides/slide46.xml" ContentType="application/vnd.openxmlformats-officedocument.presentationml.slide+xml"/>
  <Override PartName="/ppt/slides/slide21.xml" ContentType="application/vnd.openxmlformats-officedocument.presentationml.slide+xml"/>
  <Override PartName="/ppt/slides/slide47.xml" ContentType="application/vnd.openxmlformats-officedocument.presentationml.slide+xml"/>
  <Override PartName="/ppt/slides/slide22.xml" ContentType="application/vnd.openxmlformats-officedocument.presentationml.slide+xml"/>
  <Override PartName="/ppt/slides/slide48.xml" ContentType="application/vnd.openxmlformats-officedocument.presentationml.slide+xml"/>
  <Override PartName="/ppt/slides/slide23.xml" ContentType="application/vnd.openxmlformats-officedocument.presentationml.slide+xml"/>
  <Override PartName="/ppt/slides/slide49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55.xml" ContentType="application/vnd.openxmlformats-officedocument.presentationml.slide+xml"/>
  <Override PartName="/ppt/slides/slide30.xml" ContentType="application/vnd.openxmlformats-officedocument.presentationml.slide+xml"/>
  <Override PartName="/ppt/slides/slide56.xml" ContentType="application/vnd.openxmlformats-officedocument.presentationml.slide+xml"/>
  <Override PartName="/ppt/slides/slide31.xml" ContentType="application/vnd.openxmlformats-officedocument.presentationml.slide+xml"/>
  <Override PartName="/ppt/slides/slide57.xml" ContentType="application/vnd.openxmlformats-officedocument.presentationml.slide+xml"/>
  <Override PartName="/ppt/slides/slide32.xml" ContentType="application/vnd.openxmlformats-officedocument.presentationml.slide+xml"/>
  <Override PartName="/ppt/slides/slide58.xml" ContentType="application/vnd.openxmlformats-officedocument.presentationml.slide+xml"/>
  <Override PartName="/ppt/slides/slide33.xml" ContentType="application/vnd.openxmlformats-officedocument.presentationml.slide+xml"/>
  <Override PartName="/ppt/slides/slide59.xml" ContentType="application/vnd.openxmlformats-officedocument.presentationml.slide+xml"/>
  <Override PartName="/ppt/slides/slide34.xml" ContentType="application/vnd.openxmlformats-officedocument.presentationml.slide+xml"/>
  <Override PartName="/ppt/slides/slide10.xml" ContentType="application/vnd.openxmlformats-officedocument.presentationml.slide+xml"/>
  <Override PartName="/ppt/slides/slide35.xml" ContentType="application/vnd.openxmlformats-officedocument.presentationml.slide+xml"/>
  <Override PartName="/ppt/slides/slide11.xml" ContentType="application/vnd.openxmlformats-officedocument.presentationml.slide+xml"/>
  <Override PartName="/ppt/slides/slide36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9.xml" ContentType="application/vnd.openxmlformats-officedocument.presentationml.slide+xml"/>
  <Override PartName="/ppt/slides/slide14.xml" ContentType="application/vnd.openxmlformats-officedocument.presentationml.slide+xml"/>
  <Override PartName="/ppt/slides/slide1.xml" ContentType="application/vnd.openxmlformats-officedocument.presentationml.slide+xml"/>
  <Override PartName="/ppt/slides/slide16.xml" ContentType="application/vnd.openxmlformats-officedocument.presentationml.slide+xml"/>
  <Override PartName="/ppt/slides/slide3.xml" ContentType="application/vnd.openxmlformats-officedocument.presentationml.slide+xml"/>
  <Override PartName="/ppt/slides/_rels/slide57.xml.rels" ContentType="application/vnd.openxmlformats-package.relationships+xml"/>
  <Override PartName="/ppt/slides/_rels/slide56.xml.rels" ContentType="application/vnd.openxmlformats-package.relationships+xml"/>
  <Override PartName="/ppt/slides/_rels/slide55.xml.rels" ContentType="application/vnd.openxmlformats-package.relationships+xml"/>
  <Override PartName="/ppt/slides/_rels/slide54.xml.rels" ContentType="application/vnd.openxmlformats-package.relationships+xml"/>
  <Override PartName="/ppt/slides/_rels/slide53.xml.rels" ContentType="application/vnd.openxmlformats-package.relationships+xml"/>
  <Override PartName="/ppt/slides/_rels/slide52.xml.rels" ContentType="application/vnd.openxmlformats-package.relationships+xml"/>
  <Override PartName="/ppt/slides/_rels/slide51.xml.rels" ContentType="application/vnd.openxmlformats-package.relationships+xml"/>
  <Override PartName="/ppt/slides/_rels/slide50.xml.rels" ContentType="application/vnd.openxmlformats-package.relationships+xml"/>
  <Override PartName="/ppt/slides/_rels/slide49.xml.rels" ContentType="application/vnd.openxmlformats-package.relationships+xml"/>
  <Override PartName="/ppt/slides/_rels/slide48.xml.rels" ContentType="application/vnd.openxmlformats-package.relationships+xml"/>
  <Override PartName="/ppt/slides/_rels/slide44.xml.rels" ContentType="application/vnd.openxmlformats-package.relationships+xml"/>
  <Override PartName="/ppt/slides/_rels/slide43.xml.rels" ContentType="application/vnd.openxmlformats-package.relationships+xml"/>
  <Override PartName="/ppt/slides/_rels/slide42.xml.rels" ContentType="application/vnd.openxmlformats-package.relationships+xml"/>
  <Override PartName="/ppt/slides/_rels/slide41.xml.rels" ContentType="application/vnd.openxmlformats-package.relationships+xml"/>
  <Override PartName="/ppt/slides/_rels/slide40.xml.rels" ContentType="application/vnd.openxmlformats-package.relationships+xml"/>
  <Override PartName="/ppt/slides/_rels/slide39.xml.rels" ContentType="application/vnd.openxmlformats-package.relationships+xml"/>
  <Override PartName="/ppt/slides/_rels/slide38.xml.rels" ContentType="application/vnd.openxmlformats-package.relationships+xml"/>
  <Override PartName="/ppt/slides/_rels/slide37.xml.rels" ContentType="application/vnd.openxmlformats-package.relationships+xml"/>
  <Override PartName="/ppt/slides/_rels/slide16.xml.rels" ContentType="application/vnd.openxmlformats-package.relationships+xml"/>
  <Override PartName="/ppt/slides/_rels/slide15.xml.rels" ContentType="application/vnd.openxmlformats-package.relationships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59.xml.rels" ContentType="application/vnd.openxmlformats-package.relationships+xml"/>
  <Override PartName="/ppt/slides/_rels/slide12.xml.rels" ContentType="application/vnd.openxmlformats-package.relationships+xml"/>
  <Override PartName="/ppt/slides/_rels/slide58.xml.rels" ContentType="application/vnd.openxmlformats-package.relationships+xml"/>
  <Override PartName="/ppt/slides/_rels/slide11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2.xml.rels" ContentType="application/vnd.openxmlformats-package.relationships+xml"/>
  <Override PartName="/ppt/slides/_rels/slide34.xml.rels" ContentType="application/vnd.openxmlformats-package.relationships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33.xml.rels" ContentType="application/vnd.openxmlformats-package.relationships+xml"/>
  <Override PartName="/ppt/slides/_rels/slide3.xml.rels" ContentType="application/vnd.openxmlformats-package.relationships+xml"/>
  <Override PartName="/ppt/slides/_rels/slide45.xml.rels" ContentType="application/vnd.openxmlformats-package.relationships+xml"/>
  <Override PartName="/ppt/slides/_rels/slide4.xml.rels" ContentType="application/vnd.openxmlformats-package.relationships+xml"/>
  <Override PartName="/ppt/slides/_rels/slide35.xml.rels" ContentType="application/vnd.openxmlformats-package.relationships+xml"/>
  <Override PartName="/ppt/slides/_rels/slide5.xml.rels" ContentType="application/vnd.openxmlformats-package.relationships+xml"/>
  <Override PartName="/ppt/slides/_rels/slide36.xml.rels" ContentType="application/vnd.openxmlformats-package.relationships+xml"/>
  <Override PartName="/ppt/slides/_rels/slide6.xml.rels" ContentType="application/vnd.openxmlformats-package.relationships+xml"/>
  <Override PartName="/ppt/slides/_rels/slide17.xml.rels" ContentType="application/vnd.openxmlformats-package.relationships+xml"/>
  <Override PartName="/ppt/slides/_rels/slide46.xml.rels" ContentType="application/vnd.openxmlformats-package.relationships+xml"/>
  <Override PartName="/ppt/slides/_rels/slide18.xml.rels" ContentType="application/vnd.openxmlformats-package.relationships+xml"/>
  <Override PartName="/ppt/slides/_rels/slide47.xml.rels" ContentType="application/vnd.openxmlformats-package.relationships+xml"/>
  <Override PartName="/ppt/slides/_rels/slide19.xml.rels" ContentType="application/vnd.openxmlformats-package.relationships+xml"/>
  <Override PartName="/ppt/slides/_rels/slide20.xml.rels" ContentType="application/vnd.openxmlformats-package.relationships+xml"/>
  <Override PartName="/ppt/slides/_rels/slide21.xml.rels" ContentType="application/vnd.openxmlformats-package.relationships+xml"/>
  <Override PartName="/ppt/slides/_rels/slide22.xml.rels" ContentType="application/vnd.openxmlformats-package.relationships+xml"/>
  <Override PartName="/ppt/slides/_rels/slide23.xml.rels" ContentType="application/vnd.openxmlformats-package.relationships+xml"/>
  <Override PartName="/ppt/slides/_rels/slide24.xml.rels" ContentType="application/vnd.openxmlformats-package.relationships+xml"/>
  <Override PartName="/ppt/slides/_rels/slide30.xml.rels" ContentType="application/vnd.openxmlformats-package.relationships+xml"/>
  <Override PartName="/ppt/slides/_rels/slide25.xml.rels" ContentType="application/vnd.openxmlformats-package.relationships+xml"/>
  <Override PartName="/ppt/slides/_rels/slide31.xml.rels" ContentType="application/vnd.openxmlformats-package.relationships+xml"/>
  <Override PartName="/ppt/slides/_rels/slide26.xml.rels" ContentType="application/vnd.openxmlformats-package.relationships+xml"/>
  <Override PartName="/ppt/slides/_rels/slide27.xml.rels" ContentType="application/vnd.openxmlformats-package.relationships+xml"/>
  <Override PartName="/ppt/slides/_rels/slide32.xml.rels" ContentType="application/vnd.openxmlformats-package.relationships+xml"/>
  <Override PartName="/ppt/slides/_rels/slide28.xml.rels" ContentType="application/vnd.openxmlformats-package.relationships+xml"/>
  <Override PartName="/ppt/slides/_rels/slide10.xml.rels" ContentType="application/vnd.openxmlformats-package.relationships+xml"/>
  <Override PartName="/ppt/slides/_rels/slide29.xml.rels" ContentType="application/vnd.openxmlformats-package.relationships+xml"/>
  <Override PartName="/ppt/slides/slide17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</p:sldIdLst>
  <p:sldSz cx="12192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<Relationship Id="rId40" Type="http://schemas.openxmlformats.org/officeDocument/2006/relationships/slide" Target="slides/slide36.xml"/><Relationship Id="rId41" Type="http://schemas.openxmlformats.org/officeDocument/2006/relationships/slide" Target="slides/slide37.xml"/><Relationship Id="rId42" Type="http://schemas.openxmlformats.org/officeDocument/2006/relationships/slide" Target="slides/slide38.xml"/><Relationship Id="rId43" Type="http://schemas.openxmlformats.org/officeDocument/2006/relationships/slide" Target="slides/slide39.xml"/><Relationship Id="rId44" Type="http://schemas.openxmlformats.org/officeDocument/2006/relationships/slide" Target="slides/slide40.xml"/><Relationship Id="rId45" Type="http://schemas.openxmlformats.org/officeDocument/2006/relationships/slide" Target="slides/slide41.xml"/><Relationship Id="rId46" Type="http://schemas.openxmlformats.org/officeDocument/2006/relationships/slide" Target="slides/slide42.xml"/><Relationship Id="rId47" Type="http://schemas.openxmlformats.org/officeDocument/2006/relationships/slide" Target="slides/slide43.xml"/><Relationship Id="rId48" Type="http://schemas.openxmlformats.org/officeDocument/2006/relationships/slide" Target="slides/slide44.xml"/><Relationship Id="rId49" Type="http://schemas.openxmlformats.org/officeDocument/2006/relationships/slide" Target="slides/slide45.xml"/><Relationship Id="rId50" Type="http://schemas.openxmlformats.org/officeDocument/2006/relationships/slide" Target="slides/slide46.xml"/><Relationship Id="rId51" Type="http://schemas.openxmlformats.org/officeDocument/2006/relationships/slide" Target="slides/slide47.xml"/><Relationship Id="rId52" Type="http://schemas.openxmlformats.org/officeDocument/2006/relationships/slide" Target="slides/slide48.xml"/><Relationship Id="rId53" Type="http://schemas.openxmlformats.org/officeDocument/2006/relationships/slide" Target="slides/slide49.xml"/><Relationship Id="rId54" Type="http://schemas.openxmlformats.org/officeDocument/2006/relationships/slide" Target="slides/slide50.xml"/><Relationship Id="rId55" Type="http://schemas.openxmlformats.org/officeDocument/2006/relationships/slide" Target="slides/slide51.xml"/><Relationship Id="rId56" Type="http://schemas.openxmlformats.org/officeDocument/2006/relationships/slide" Target="slides/slide52.xml"/><Relationship Id="rId57" Type="http://schemas.openxmlformats.org/officeDocument/2006/relationships/slide" Target="slides/slide53.xml"/><Relationship Id="rId58" Type="http://schemas.openxmlformats.org/officeDocument/2006/relationships/slide" Target="slides/slide54.xml"/><Relationship Id="rId59" Type="http://schemas.openxmlformats.org/officeDocument/2006/relationships/slide" Target="slides/slide55.xml"/><Relationship Id="rId60" Type="http://schemas.openxmlformats.org/officeDocument/2006/relationships/slide" Target="slides/slide56.xml"/><Relationship Id="rId61" Type="http://schemas.openxmlformats.org/officeDocument/2006/relationships/slide" Target="slides/slide57.xml"/><Relationship Id="rId62" Type="http://schemas.openxmlformats.org/officeDocument/2006/relationships/slide" Target="slides/slide58.xml"/><Relationship Id="rId63" Type="http://schemas.openxmlformats.org/officeDocument/2006/relationships/slide" Target="slides/slide59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AR" sz="4400" spc="-1" strike="noStrike"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3200" spc="-1" strike="noStrike"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AR" sz="4400" spc="-1" strike="noStrike"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3200" spc="-1" strike="noStrike">
              <a:latin typeface="Arial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3200" spc="-1" strike="noStrike">
              <a:latin typeface="Arial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3200" spc="-1" strike="noStrike">
              <a:latin typeface="Arial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AR" sz="4400" spc="-1" strike="noStrike"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3200" spc="-1" strike="noStrike">
              <a:latin typeface="Arial"/>
            </a:endParaRPr>
          </a:p>
        </p:txBody>
      </p:sp>
      <p:sp>
        <p:nvSpPr>
          <p:cNvPr id="40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3200" spc="-1" strike="noStrike">
              <a:latin typeface="Arial"/>
            </a:endParaRPr>
          </a:p>
        </p:txBody>
      </p:sp>
      <p:sp>
        <p:nvSpPr>
          <p:cNvPr id="41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3200" spc="-1" strike="noStrike">
              <a:latin typeface="Arial"/>
            </a:endParaRPr>
          </a:p>
        </p:txBody>
      </p:sp>
      <p:sp>
        <p:nvSpPr>
          <p:cNvPr id="42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3200" spc="-1" strike="noStrike">
              <a:latin typeface="Arial"/>
            </a:endParaRPr>
          </a:p>
        </p:txBody>
      </p:sp>
      <p:sp>
        <p:nvSpPr>
          <p:cNvPr id="43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3200" spc="-1" strike="noStrike">
              <a:latin typeface="Arial"/>
            </a:endParaRPr>
          </a:p>
        </p:txBody>
      </p:sp>
      <p:sp>
        <p:nvSpPr>
          <p:cNvPr id="44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AR" sz="4400" spc="-1" strike="noStrike"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AR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AR" sz="4400" spc="-1" strike="noStrike"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AR" sz="4400" spc="-1" strike="noStrike"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3200" spc="-1" strike="noStrike">
              <a:latin typeface="Arial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AR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AR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AR" sz="4400" spc="-1" strike="noStrike"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3200" spc="-1" strike="noStrike"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3200" spc="-1" strike="noStrike">
              <a:latin typeface="Arial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AR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AR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AR" sz="4400" spc="-1" strike="noStrike"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3200" spc="-1" strike="noStrike"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3200" spc="-1" strike="noStrike">
              <a:latin typeface="Arial"/>
            </a:endParaRPr>
          </a:p>
        </p:txBody>
      </p:sp>
      <p:sp>
        <p:nvSpPr>
          <p:cNvPr id="70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AR" sz="4400" spc="-1" strike="noStrike"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3200" spc="-1" strike="noStrike"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3200" spc="-1" strike="noStrike">
              <a:latin typeface="Arial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AR" sz="4400" spc="-1" strike="noStrike"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3200" spc="-1" strike="noStrike">
              <a:latin typeface="Aria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AR" sz="4400" spc="-1" strike="noStrike"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3200" spc="-1" strike="noStrike">
              <a:latin typeface="Arial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3200" spc="-1" strike="noStrike">
              <a:latin typeface="Arial"/>
            </a:endParaRPr>
          </a:p>
        </p:txBody>
      </p:sp>
      <p:sp>
        <p:nvSpPr>
          <p:cNvPr id="8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3200" spc="-1" strike="noStrike">
              <a:latin typeface="Arial"/>
            </a:endParaRPr>
          </a:p>
        </p:txBody>
      </p:sp>
      <p:sp>
        <p:nvSpPr>
          <p:cNvPr id="82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AR" sz="4400" spc="-1" strike="noStrike"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3200" spc="-1" strike="noStrike">
              <a:latin typeface="Arial"/>
            </a:endParaRPr>
          </a:p>
        </p:txBody>
      </p:sp>
      <p:sp>
        <p:nvSpPr>
          <p:cNvPr id="85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3200" spc="-1" strike="noStrike">
              <a:latin typeface="Arial"/>
            </a:endParaRPr>
          </a:p>
        </p:txBody>
      </p:sp>
      <p:sp>
        <p:nvSpPr>
          <p:cNvPr id="86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3200" spc="-1" strike="noStrike">
              <a:latin typeface="Arial"/>
            </a:endParaRPr>
          </a:p>
        </p:txBody>
      </p:sp>
      <p:sp>
        <p:nvSpPr>
          <p:cNvPr id="87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3200" spc="-1" strike="noStrike">
              <a:latin typeface="Arial"/>
            </a:endParaRPr>
          </a:p>
        </p:txBody>
      </p:sp>
      <p:sp>
        <p:nvSpPr>
          <p:cNvPr id="88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3200" spc="-1" strike="noStrike">
              <a:latin typeface="Arial"/>
            </a:endParaRPr>
          </a:p>
        </p:txBody>
      </p:sp>
      <p:sp>
        <p:nvSpPr>
          <p:cNvPr id="89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AR" sz="4400" spc="-1" strike="noStrike"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AR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AR" sz="4400" spc="-1" strike="noStrike">
              <a:latin typeface="Arial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AR" sz="4400" spc="-1" strike="noStrike">
              <a:latin typeface="Arial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3200" spc="-1" strike="noStrike">
              <a:latin typeface="Arial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AR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AR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AR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AR" sz="4400" spc="-1" strike="noStrike"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3200" spc="-1" strike="noStrike">
              <a:latin typeface="Aria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3200" spc="-1" strike="noStrike">
              <a:latin typeface="Arial"/>
            </a:endParaRPr>
          </a:p>
        </p:txBody>
      </p:sp>
      <p:sp>
        <p:nvSpPr>
          <p:cNvPr id="11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AR" sz="4400" spc="-1" strike="noStrike">
              <a:latin typeface="Arial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3200" spc="-1" strike="noStrike">
              <a:latin typeface="Arial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3200" spc="-1" strike="noStrike">
              <a:latin typeface="Arial"/>
            </a:endParaRPr>
          </a:p>
        </p:txBody>
      </p:sp>
      <p:sp>
        <p:nvSpPr>
          <p:cNvPr id="115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AR" sz="4400" spc="-1" strike="noStrike">
              <a:latin typeface="Arial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3200" spc="-1" strike="noStrike">
              <a:latin typeface="Arial"/>
            </a:endParaRPr>
          </a:p>
        </p:txBody>
      </p:sp>
      <p:sp>
        <p:nvSpPr>
          <p:cNvPr id="11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3200" spc="-1" strike="noStrike">
              <a:latin typeface="Arial"/>
            </a:endParaRPr>
          </a:p>
        </p:txBody>
      </p:sp>
      <p:sp>
        <p:nvSpPr>
          <p:cNvPr id="11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AR" sz="4400" spc="-1" strike="noStrike"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3200" spc="-1" strike="noStrike">
              <a:latin typeface="Arial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AR" sz="4400" spc="-1" strike="noStrike">
              <a:latin typeface="Arial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3200" spc="-1" strike="noStrike">
              <a:latin typeface="Arial"/>
            </a:endParaRPr>
          </a:p>
        </p:txBody>
      </p:sp>
      <p:sp>
        <p:nvSpPr>
          <p:cNvPr id="12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3200" spc="-1" strike="noStrike">
              <a:latin typeface="Arial"/>
            </a:endParaRPr>
          </a:p>
        </p:txBody>
      </p:sp>
      <p:sp>
        <p:nvSpPr>
          <p:cNvPr id="12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3200" spc="-1" strike="noStrike">
              <a:latin typeface="Arial"/>
            </a:endParaRPr>
          </a:p>
        </p:txBody>
      </p:sp>
      <p:sp>
        <p:nvSpPr>
          <p:cNvPr id="127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AR" sz="4400" spc="-1" strike="noStrike">
              <a:latin typeface="Arial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3200" spc="-1" strike="noStrike">
              <a:latin typeface="Arial"/>
            </a:endParaRPr>
          </a:p>
        </p:txBody>
      </p:sp>
      <p:sp>
        <p:nvSpPr>
          <p:cNvPr id="130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3200" spc="-1" strike="noStrike">
              <a:latin typeface="Arial"/>
            </a:endParaRPr>
          </a:p>
        </p:txBody>
      </p:sp>
      <p:sp>
        <p:nvSpPr>
          <p:cNvPr id="131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3200" spc="-1" strike="noStrike">
              <a:latin typeface="Arial"/>
            </a:endParaRPr>
          </a:p>
        </p:txBody>
      </p:sp>
      <p:sp>
        <p:nvSpPr>
          <p:cNvPr id="132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3200" spc="-1" strike="noStrike">
              <a:latin typeface="Arial"/>
            </a:endParaRPr>
          </a:p>
        </p:txBody>
      </p:sp>
      <p:sp>
        <p:nvSpPr>
          <p:cNvPr id="133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3200" spc="-1" strike="noStrike">
              <a:latin typeface="Arial"/>
            </a:endParaRPr>
          </a:p>
        </p:txBody>
      </p:sp>
      <p:sp>
        <p:nvSpPr>
          <p:cNvPr id="134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AR" sz="4400" spc="-1" strike="noStrike"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3200" spc="-1" strike="noStrike">
              <a:latin typeface="Arial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AR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AR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AR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AR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AR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slideLayout" Target="../slideLayouts/slideLayout1.xml"/><Relationship Id="rId9" Type="http://schemas.openxmlformats.org/officeDocument/2006/relationships/slideLayout" Target="../slideLayouts/slideLayout2.xml"/><Relationship Id="rId10" Type="http://schemas.openxmlformats.org/officeDocument/2006/relationships/slideLayout" Target="../slideLayouts/slideLayout3.xml"/><Relationship Id="rId11" Type="http://schemas.openxmlformats.org/officeDocument/2006/relationships/slideLayout" Target="../slideLayouts/slideLayout4.xml"/><Relationship Id="rId12" Type="http://schemas.openxmlformats.org/officeDocument/2006/relationships/slideLayout" Target="../slideLayouts/slideLayout5.xml"/><Relationship Id="rId13" Type="http://schemas.openxmlformats.org/officeDocument/2006/relationships/slideLayout" Target="../slideLayouts/slideLayout6.xml"/><Relationship Id="rId14" Type="http://schemas.openxmlformats.org/officeDocument/2006/relationships/slideLayout" Target="../slideLayouts/slideLayout7.xml"/><Relationship Id="rId15" Type="http://schemas.openxmlformats.org/officeDocument/2006/relationships/slideLayout" Target="../slideLayouts/slideLayout8.xml"/><Relationship Id="rId16" Type="http://schemas.openxmlformats.org/officeDocument/2006/relationships/slideLayout" Target="../slideLayouts/slideLayout9.xml"/><Relationship Id="rId17" Type="http://schemas.openxmlformats.org/officeDocument/2006/relationships/slideLayout" Target="../slideLayouts/slideLayout10.xml"/><Relationship Id="rId18" Type="http://schemas.openxmlformats.org/officeDocument/2006/relationships/slideLayout" Target="../slideLayouts/slideLayout11.xml"/><Relationship Id="rId19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8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4.xml"/><Relationship Id="rId10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16.xml"/><Relationship Id="rId12" Type="http://schemas.openxmlformats.org/officeDocument/2006/relationships/slideLayout" Target="../slideLayouts/slideLayout17.xml"/><Relationship Id="rId13" Type="http://schemas.openxmlformats.org/officeDocument/2006/relationships/slideLayout" Target="../slideLayouts/slideLayout18.xml"/><Relationship Id="rId14" Type="http://schemas.openxmlformats.org/officeDocument/2006/relationships/slideLayout" Target="../slideLayouts/slideLayout19.xml"/><Relationship Id="rId15" Type="http://schemas.openxmlformats.org/officeDocument/2006/relationships/slideLayout" Target="../slideLayouts/slideLayout20.xml"/><Relationship Id="rId16" Type="http://schemas.openxmlformats.org/officeDocument/2006/relationships/slideLayout" Target="../slideLayouts/slideLayout21.xml"/><Relationship Id="rId17" Type="http://schemas.openxmlformats.org/officeDocument/2006/relationships/slideLayout" Target="../slideLayouts/slideLayout22.xml"/><Relationship Id="rId18" Type="http://schemas.openxmlformats.org/officeDocument/2006/relationships/slideLayout" Target="../slideLayouts/slideLayout23.xml"/><Relationship Id="rId19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18.png"/><Relationship Id="rId8" Type="http://schemas.openxmlformats.org/officeDocument/2006/relationships/slideLayout" Target="../slideLayouts/slideLayout25.xml"/><Relationship Id="rId9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29.xml"/><Relationship Id="rId13" Type="http://schemas.openxmlformats.org/officeDocument/2006/relationships/slideLayout" Target="../slideLayouts/slideLayout30.xml"/><Relationship Id="rId14" Type="http://schemas.openxmlformats.org/officeDocument/2006/relationships/slideLayout" Target="../slideLayouts/slideLayout31.xml"/><Relationship Id="rId15" Type="http://schemas.openxmlformats.org/officeDocument/2006/relationships/slideLayout" Target="../slideLayouts/slideLayout32.xml"/><Relationship Id="rId16" Type="http://schemas.openxmlformats.org/officeDocument/2006/relationships/slideLayout" Target="../slideLayouts/slideLayout33.xml"/><Relationship Id="rId17" Type="http://schemas.openxmlformats.org/officeDocument/2006/relationships/slideLayout" Target="../slideLayouts/slideLayout34.xml"/><Relationship Id="rId18" Type="http://schemas.openxmlformats.org/officeDocument/2006/relationships/slideLayout" Target="../slideLayouts/slideLayout35.xml"/><Relationship Id="rId19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Picture 7" descr=""/>
          <p:cNvPicPr/>
          <p:nvPr/>
        </p:nvPicPr>
        <p:blipFill>
          <a:blip r:embed="rId3"/>
          <a:srcRect l="3610" t="0" r="0" b="0"/>
          <a:stretch/>
        </p:blipFill>
        <p:spPr>
          <a:xfrm>
            <a:off x="0" y="2669760"/>
            <a:ext cx="4035960" cy="4187160"/>
          </a:xfrm>
          <a:prstGeom prst="rect">
            <a:avLst/>
          </a:prstGeom>
          <a:ln>
            <a:noFill/>
          </a:ln>
        </p:spPr>
      </p:pic>
      <p:pic>
        <p:nvPicPr>
          <p:cNvPr id="1" name="Picture 6" descr=""/>
          <p:cNvPicPr/>
          <p:nvPr/>
        </p:nvPicPr>
        <p:blipFill>
          <a:blip r:embed="rId4"/>
          <a:srcRect l="35647" t="0" r="0" b="0"/>
          <a:stretch/>
        </p:blipFill>
        <p:spPr>
          <a:xfrm>
            <a:off x="0" y="2892240"/>
            <a:ext cx="1521360" cy="2364480"/>
          </a:xfrm>
          <a:prstGeom prst="rect">
            <a:avLst/>
          </a:prstGeom>
          <a:ln>
            <a:noFill/>
          </a:ln>
        </p:spPr>
      </p:pic>
      <p:sp>
        <p:nvSpPr>
          <p:cNvPr id="2" name="CustomShape 1"/>
          <p:cNvSpPr/>
          <p:nvPr/>
        </p:nvSpPr>
        <p:spPr>
          <a:xfrm>
            <a:off x="8609040" y="1676520"/>
            <a:ext cx="2818440" cy="2818440"/>
          </a:xfrm>
          <a:prstGeom prst="ellipse">
            <a:avLst/>
          </a:prstGeom>
          <a:gradFill rotWithShape="0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</a:gsLst>
            <a:lin ang="0"/>
          </a:gra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" name="Picture 8" descr=""/>
          <p:cNvPicPr/>
          <p:nvPr/>
        </p:nvPicPr>
        <p:blipFill>
          <a:blip r:embed="rId5"/>
          <a:srcRect l="0" t="28812" r="0" b="0"/>
          <a:stretch/>
        </p:blipFill>
        <p:spPr>
          <a:xfrm>
            <a:off x="7999560" y="0"/>
            <a:ext cx="1602360" cy="1140480"/>
          </a:xfrm>
          <a:prstGeom prst="rect">
            <a:avLst/>
          </a:prstGeom>
          <a:ln>
            <a:noFill/>
          </a:ln>
        </p:spPr>
      </p:pic>
      <p:pic>
        <p:nvPicPr>
          <p:cNvPr id="4" name="Picture 9" descr=""/>
          <p:cNvPicPr/>
          <p:nvPr/>
        </p:nvPicPr>
        <p:blipFill>
          <a:blip r:embed="rId6"/>
          <a:srcRect l="0" t="0" r="0" b="23333"/>
          <a:stretch/>
        </p:blipFill>
        <p:spPr>
          <a:xfrm>
            <a:off x="8605800" y="6095880"/>
            <a:ext cx="992520" cy="761040"/>
          </a:xfrm>
          <a:prstGeom prst="rect">
            <a:avLst/>
          </a:prstGeom>
          <a:ln>
            <a:noFill/>
          </a:ln>
        </p:spPr>
      </p:pic>
      <p:sp>
        <p:nvSpPr>
          <p:cNvPr id="5" name="CustomShape 2"/>
          <p:cNvSpPr/>
          <p:nvPr/>
        </p:nvSpPr>
        <p:spPr>
          <a:xfrm>
            <a:off x="10437840" y="0"/>
            <a:ext cx="684720" cy="1141920"/>
          </a:xfrm>
          <a:prstGeom prst="rect">
            <a:avLst/>
          </a:prstGeom>
          <a:noFill/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6" name="Imagen 10" descr=""/>
          <p:cNvPicPr/>
          <p:nvPr/>
        </p:nvPicPr>
        <p:blipFill>
          <a:blip r:embed="rId7"/>
          <a:stretch/>
        </p:blipFill>
        <p:spPr>
          <a:xfrm>
            <a:off x="10102320" y="72000"/>
            <a:ext cx="1992960" cy="1014840"/>
          </a:xfrm>
          <a:prstGeom prst="rect">
            <a:avLst/>
          </a:prstGeom>
          <a:ln>
            <a:noFill/>
          </a:ln>
        </p:spPr>
      </p:pic>
      <p:sp>
        <p:nvSpPr>
          <p:cNvPr id="7" name="PlaceHolder 3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s-AR" sz="1800" spc="-1" strike="noStrike">
                <a:latin typeface="Arial"/>
              </a:rPr>
              <a:t>Pulse para editar el formato del texto de título</a:t>
            </a:r>
            <a:endParaRPr b="0" lang="es-AR" sz="1800" spc="-1" strike="noStrike">
              <a:latin typeface="Arial"/>
            </a:endParaRPr>
          </a:p>
        </p:txBody>
      </p:sp>
      <p:sp>
        <p:nvSpPr>
          <p:cNvPr id="8" name="PlaceHolder 4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1800" spc="-1" strike="noStrike">
                <a:latin typeface="Arial"/>
              </a:rPr>
              <a:t>Pulse para editar el formato de esquema del texto</a:t>
            </a:r>
            <a:endParaRPr b="0" lang="es-AR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AR" sz="1800" spc="-1" strike="noStrike">
                <a:latin typeface="Arial"/>
              </a:rPr>
              <a:t>Segundo nivel del esquema</a:t>
            </a:r>
            <a:endParaRPr b="0" lang="es-AR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1800" spc="-1" strike="noStrike">
                <a:latin typeface="Arial"/>
              </a:rPr>
              <a:t>Tercer nivel del esquema</a:t>
            </a:r>
            <a:endParaRPr b="0" lang="es-AR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AR" sz="1800" spc="-1" strike="noStrike">
                <a:latin typeface="Arial"/>
              </a:rPr>
              <a:t>Cuarto nivel del esquema</a:t>
            </a:r>
            <a:endParaRPr b="0" lang="es-AR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1800" spc="-1" strike="noStrike">
                <a:latin typeface="Arial"/>
              </a:rPr>
              <a:t>Quinto nivel del esquema</a:t>
            </a:r>
            <a:endParaRPr b="0" lang="es-AR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1800" spc="-1" strike="noStrike">
                <a:latin typeface="Arial"/>
              </a:rPr>
              <a:t>Sexto nivel del esquema</a:t>
            </a:r>
            <a:endParaRPr b="0" lang="es-AR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1800" spc="-1" strike="noStrike">
                <a:latin typeface="Arial"/>
              </a:rPr>
              <a:t>Séptimo nivel del esquema</a:t>
            </a:r>
            <a:endParaRPr b="0" lang="es-AR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8"/>
    <p:sldLayoutId id="2147483650" r:id="rId9"/>
    <p:sldLayoutId id="2147483651" r:id="rId10"/>
    <p:sldLayoutId id="2147483652" r:id="rId11"/>
    <p:sldLayoutId id="2147483653" r:id="rId12"/>
    <p:sldLayoutId id="2147483654" r:id="rId13"/>
    <p:sldLayoutId id="2147483655" r:id="rId14"/>
    <p:sldLayoutId id="2147483656" r:id="rId15"/>
    <p:sldLayoutId id="2147483657" r:id="rId16"/>
    <p:sldLayoutId id="2147483658" r:id="rId17"/>
    <p:sldLayoutId id="2147483659" r:id="rId18"/>
    <p:sldLayoutId id="2147483660" r:id="rId19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7" descr=""/>
          <p:cNvPicPr/>
          <p:nvPr/>
        </p:nvPicPr>
        <p:blipFill>
          <a:blip r:embed="rId3"/>
          <a:srcRect l="3610" t="0" r="0" b="0"/>
          <a:stretch/>
        </p:blipFill>
        <p:spPr>
          <a:xfrm>
            <a:off x="0" y="2669760"/>
            <a:ext cx="4035960" cy="4187160"/>
          </a:xfrm>
          <a:prstGeom prst="rect">
            <a:avLst/>
          </a:prstGeom>
          <a:ln>
            <a:noFill/>
          </a:ln>
        </p:spPr>
      </p:pic>
      <p:pic>
        <p:nvPicPr>
          <p:cNvPr id="46" name="Picture 6" descr=""/>
          <p:cNvPicPr/>
          <p:nvPr/>
        </p:nvPicPr>
        <p:blipFill>
          <a:blip r:embed="rId4"/>
          <a:srcRect l="35647" t="0" r="0" b="0"/>
          <a:stretch/>
        </p:blipFill>
        <p:spPr>
          <a:xfrm>
            <a:off x="0" y="2892240"/>
            <a:ext cx="1521360" cy="2364480"/>
          </a:xfrm>
          <a:prstGeom prst="rect">
            <a:avLst/>
          </a:prstGeom>
          <a:ln>
            <a:noFill/>
          </a:ln>
        </p:spPr>
      </p:pic>
      <p:sp>
        <p:nvSpPr>
          <p:cNvPr id="47" name="CustomShape 1"/>
          <p:cNvSpPr/>
          <p:nvPr/>
        </p:nvSpPr>
        <p:spPr>
          <a:xfrm>
            <a:off x="8609040" y="1676520"/>
            <a:ext cx="2818440" cy="2818440"/>
          </a:xfrm>
          <a:prstGeom prst="ellipse">
            <a:avLst/>
          </a:prstGeom>
          <a:gradFill rotWithShape="0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</a:gsLst>
            <a:lin ang="0"/>
          </a:gra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8" name="Picture 8" descr=""/>
          <p:cNvPicPr/>
          <p:nvPr/>
        </p:nvPicPr>
        <p:blipFill>
          <a:blip r:embed="rId5"/>
          <a:srcRect l="0" t="28812" r="0" b="0"/>
          <a:stretch/>
        </p:blipFill>
        <p:spPr>
          <a:xfrm>
            <a:off x="7999560" y="0"/>
            <a:ext cx="1602360" cy="1140480"/>
          </a:xfrm>
          <a:prstGeom prst="rect">
            <a:avLst/>
          </a:prstGeom>
          <a:ln>
            <a:noFill/>
          </a:ln>
        </p:spPr>
      </p:pic>
      <p:pic>
        <p:nvPicPr>
          <p:cNvPr id="49" name="Picture 9" descr=""/>
          <p:cNvPicPr/>
          <p:nvPr/>
        </p:nvPicPr>
        <p:blipFill>
          <a:blip r:embed="rId6"/>
          <a:srcRect l="0" t="0" r="0" b="23333"/>
          <a:stretch/>
        </p:blipFill>
        <p:spPr>
          <a:xfrm>
            <a:off x="8605800" y="6095880"/>
            <a:ext cx="992520" cy="761040"/>
          </a:xfrm>
          <a:prstGeom prst="rect">
            <a:avLst/>
          </a:prstGeom>
          <a:ln>
            <a:noFill/>
          </a:ln>
        </p:spPr>
      </p:pic>
      <p:sp>
        <p:nvSpPr>
          <p:cNvPr id="50" name="CustomShape 2"/>
          <p:cNvSpPr/>
          <p:nvPr/>
        </p:nvSpPr>
        <p:spPr>
          <a:xfrm>
            <a:off x="10437840" y="0"/>
            <a:ext cx="684720" cy="1141920"/>
          </a:xfrm>
          <a:prstGeom prst="rect">
            <a:avLst/>
          </a:prstGeom>
          <a:noFill/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1" name="Imagen 58" descr=""/>
          <p:cNvPicPr/>
          <p:nvPr/>
        </p:nvPicPr>
        <p:blipFill>
          <a:blip r:embed="rId7"/>
          <a:stretch/>
        </p:blipFill>
        <p:spPr>
          <a:xfrm>
            <a:off x="10102320" y="72360"/>
            <a:ext cx="1992960" cy="1014840"/>
          </a:xfrm>
          <a:prstGeom prst="rect">
            <a:avLst/>
          </a:prstGeom>
          <a:ln>
            <a:noFill/>
          </a:ln>
        </p:spPr>
      </p:pic>
      <p:sp>
        <p:nvSpPr>
          <p:cNvPr id="52" name="PlaceHolder 3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s-AR" sz="4400" spc="-1" strike="noStrike">
                <a:latin typeface="Arial"/>
              </a:rPr>
              <a:t>Pulse para editar el formato del texto de título</a:t>
            </a:r>
            <a:endParaRPr b="0" lang="es-AR" sz="4400" spc="-1" strike="noStrike">
              <a:latin typeface="Arial"/>
            </a:endParaRPr>
          </a:p>
        </p:txBody>
      </p:sp>
      <p:sp>
        <p:nvSpPr>
          <p:cNvPr id="53" name="PlaceHolder 4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3200" spc="-1" strike="noStrike">
                <a:latin typeface="Arial"/>
              </a:rPr>
              <a:t>Pulse para editar el formato de esquema del texto</a:t>
            </a:r>
            <a:endParaRPr b="0" lang="es-A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AR" sz="2800" spc="-1" strike="noStrike">
                <a:latin typeface="Arial"/>
              </a:rPr>
              <a:t>Segundo nivel del esquema</a:t>
            </a:r>
            <a:endParaRPr b="0" lang="es-A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2400" spc="-1" strike="noStrike">
                <a:latin typeface="Arial"/>
              </a:rPr>
              <a:t>Tercer nivel del esquema</a:t>
            </a:r>
            <a:endParaRPr b="0" lang="es-A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AR" sz="2000" spc="-1" strike="noStrike">
                <a:latin typeface="Arial"/>
              </a:rPr>
              <a:t>Cuarto nivel del esquema</a:t>
            </a:r>
            <a:endParaRPr b="0" lang="es-A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2000" spc="-1" strike="noStrike">
                <a:latin typeface="Arial"/>
              </a:rPr>
              <a:t>Quinto nivel del esquema</a:t>
            </a:r>
            <a:endParaRPr b="0" lang="es-A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2000" spc="-1" strike="noStrike">
                <a:latin typeface="Arial"/>
              </a:rPr>
              <a:t>Sexto nivel del esquema</a:t>
            </a:r>
            <a:endParaRPr b="0" lang="es-A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2000" spc="-1" strike="noStrike">
                <a:latin typeface="Arial"/>
              </a:rPr>
              <a:t>Séptimo nivel del esquema</a:t>
            </a:r>
            <a:endParaRPr b="0" lang="es-A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8"/>
    <p:sldLayoutId id="2147483663" r:id="rId9"/>
    <p:sldLayoutId id="2147483664" r:id="rId10"/>
    <p:sldLayoutId id="2147483665" r:id="rId11"/>
    <p:sldLayoutId id="2147483666" r:id="rId12"/>
    <p:sldLayoutId id="2147483667" r:id="rId13"/>
    <p:sldLayoutId id="2147483668" r:id="rId14"/>
    <p:sldLayoutId id="2147483669" r:id="rId15"/>
    <p:sldLayoutId id="2147483670" r:id="rId16"/>
    <p:sldLayoutId id="2147483671" r:id="rId17"/>
    <p:sldLayoutId id="2147483672" r:id="rId18"/>
    <p:sldLayoutId id="2147483673" r:id="rId19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Picture 7" descr=""/>
          <p:cNvPicPr/>
          <p:nvPr/>
        </p:nvPicPr>
        <p:blipFill>
          <a:blip r:embed="rId3"/>
          <a:srcRect l="3610" t="0" r="0" b="0"/>
          <a:stretch/>
        </p:blipFill>
        <p:spPr>
          <a:xfrm>
            <a:off x="0" y="2669760"/>
            <a:ext cx="4035960" cy="4187160"/>
          </a:xfrm>
          <a:prstGeom prst="rect">
            <a:avLst/>
          </a:prstGeom>
          <a:ln>
            <a:noFill/>
          </a:ln>
        </p:spPr>
      </p:pic>
      <p:pic>
        <p:nvPicPr>
          <p:cNvPr id="91" name="Picture 6" descr=""/>
          <p:cNvPicPr/>
          <p:nvPr/>
        </p:nvPicPr>
        <p:blipFill>
          <a:blip r:embed="rId4"/>
          <a:srcRect l="35647" t="0" r="0" b="0"/>
          <a:stretch/>
        </p:blipFill>
        <p:spPr>
          <a:xfrm>
            <a:off x="0" y="2892240"/>
            <a:ext cx="1521360" cy="2364480"/>
          </a:xfrm>
          <a:prstGeom prst="rect">
            <a:avLst/>
          </a:prstGeom>
          <a:ln>
            <a:noFill/>
          </a:ln>
        </p:spPr>
      </p:pic>
      <p:sp>
        <p:nvSpPr>
          <p:cNvPr id="92" name="CustomShape 1"/>
          <p:cNvSpPr/>
          <p:nvPr/>
        </p:nvSpPr>
        <p:spPr>
          <a:xfrm>
            <a:off x="8609040" y="1676520"/>
            <a:ext cx="2818440" cy="2818440"/>
          </a:xfrm>
          <a:prstGeom prst="ellipse">
            <a:avLst/>
          </a:prstGeom>
          <a:gradFill rotWithShape="0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</a:gsLst>
            <a:lin ang="0"/>
          </a:gra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93" name="Picture 8" descr=""/>
          <p:cNvPicPr/>
          <p:nvPr/>
        </p:nvPicPr>
        <p:blipFill>
          <a:blip r:embed="rId5"/>
          <a:srcRect l="0" t="28812" r="0" b="0"/>
          <a:stretch/>
        </p:blipFill>
        <p:spPr>
          <a:xfrm>
            <a:off x="7999560" y="0"/>
            <a:ext cx="1602360" cy="1140480"/>
          </a:xfrm>
          <a:prstGeom prst="rect">
            <a:avLst/>
          </a:prstGeom>
          <a:ln>
            <a:noFill/>
          </a:ln>
        </p:spPr>
      </p:pic>
      <p:pic>
        <p:nvPicPr>
          <p:cNvPr id="94" name="Picture 9" descr=""/>
          <p:cNvPicPr/>
          <p:nvPr/>
        </p:nvPicPr>
        <p:blipFill>
          <a:blip r:embed="rId6"/>
          <a:srcRect l="0" t="0" r="0" b="23333"/>
          <a:stretch/>
        </p:blipFill>
        <p:spPr>
          <a:xfrm>
            <a:off x="8605800" y="6095880"/>
            <a:ext cx="992520" cy="761040"/>
          </a:xfrm>
          <a:prstGeom prst="rect">
            <a:avLst/>
          </a:prstGeom>
          <a:ln>
            <a:noFill/>
          </a:ln>
        </p:spPr>
      </p:pic>
      <p:sp>
        <p:nvSpPr>
          <p:cNvPr id="95" name="CustomShape 2"/>
          <p:cNvSpPr/>
          <p:nvPr/>
        </p:nvSpPr>
        <p:spPr>
          <a:xfrm>
            <a:off x="10437840" y="0"/>
            <a:ext cx="684720" cy="1141920"/>
          </a:xfrm>
          <a:prstGeom prst="rect">
            <a:avLst/>
          </a:prstGeom>
          <a:noFill/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96" name="Imagen 58" descr=""/>
          <p:cNvPicPr/>
          <p:nvPr/>
        </p:nvPicPr>
        <p:blipFill>
          <a:blip r:embed="rId7"/>
          <a:stretch/>
        </p:blipFill>
        <p:spPr>
          <a:xfrm>
            <a:off x="10102320" y="72360"/>
            <a:ext cx="1992960" cy="1014840"/>
          </a:xfrm>
          <a:prstGeom prst="rect">
            <a:avLst/>
          </a:prstGeom>
          <a:ln>
            <a:noFill/>
          </a:ln>
        </p:spPr>
      </p:pic>
      <p:sp>
        <p:nvSpPr>
          <p:cNvPr id="97" name="PlaceHolder 3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s-AR" sz="1800" spc="-1" strike="noStrike">
                <a:latin typeface="Arial"/>
              </a:rPr>
              <a:t>Pulse para editar el formato del texto de título</a:t>
            </a:r>
            <a:endParaRPr b="0" lang="es-AR" sz="1800" spc="-1" strike="noStrike">
              <a:latin typeface="Arial"/>
            </a:endParaRPr>
          </a:p>
        </p:txBody>
      </p:sp>
      <p:sp>
        <p:nvSpPr>
          <p:cNvPr id="98" name="PlaceHolder 4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1800" spc="-1" strike="noStrike">
                <a:latin typeface="Arial"/>
              </a:rPr>
              <a:t>Pulse para editar el formato de esquema del texto</a:t>
            </a:r>
            <a:endParaRPr b="0" lang="es-AR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AR" sz="1800" spc="-1" strike="noStrike">
                <a:latin typeface="Arial"/>
              </a:rPr>
              <a:t>Segundo nivel del esquema</a:t>
            </a:r>
            <a:endParaRPr b="0" lang="es-AR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1800" spc="-1" strike="noStrike">
                <a:latin typeface="Arial"/>
              </a:rPr>
              <a:t>Tercer nivel del esquema</a:t>
            </a:r>
            <a:endParaRPr b="0" lang="es-AR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AR" sz="1800" spc="-1" strike="noStrike">
                <a:latin typeface="Arial"/>
              </a:rPr>
              <a:t>Cuarto nivel del esquema</a:t>
            </a:r>
            <a:endParaRPr b="0" lang="es-AR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1800" spc="-1" strike="noStrike">
                <a:latin typeface="Arial"/>
              </a:rPr>
              <a:t>Quinto nivel del esquema</a:t>
            </a:r>
            <a:endParaRPr b="0" lang="es-AR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1800" spc="-1" strike="noStrike">
                <a:latin typeface="Arial"/>
              </a:rPr>
              <a:t>Sexto nivel del esquema</a:t>
            </a:r>
            <a:endParaRPr b="0" lang="es-AR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1800" spc="-1" strike="noStrike">
                <a:latin typeface="Arial"/>
              </a:rPr>
              <a:t>Séptimo nivel del esquema</a:t>
            </a:r>
            <a:endParaRPr b="0" lang="es-AR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8"/>
    <p:sldLayoutId id="2147483676" r:id="rId9"/>
    <p:sldLayoutId id="2147483677" r:id="rId10"/>
    <p:sldLayoutId id="2147483678" r:id="rId11"/>
    <p:sldLayoutId id="2147483679" r:id="rId12"/>
    <p:sldLayoutId id="2147483680" r:id="rId13"/>
    <p:sldLayoutId id="2147483681" r:id="rId14"/>
    <p:sldLayoutId id="2147483682" r:id="rId15"/>
    <p:sldLayoutId id="2147483683" r:id="rId16"/>
    <p:sldLayoutId id="2147483684" r:id="rId17"/>
    <p:sldLayoutId id="2147483685" r:id="rId18"/>
    <p:sldLayoutId id="2147483686" r:id="rId19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8.jpeg"/><Relationship Id="rId2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9.jpeg"/><Relationship Id="rId2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image" Target="../media/image35.png"/><Relationship Id="rId3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image" Target="../media/image39.png"/><Relationship Id="rId3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9.jpeg"/><Relationship Id="rId2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image" Target="../media/image41.png"/><Relationship Id="rId3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slideLayout" Target="../slideLayouts/slideLayout1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1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slideLayout" Target="../slideLayouts/slideLayout1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slideLayout" Target="../slideLayouts/slideLayout1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20.jpeg"/><Relationship Id="rId2" Type="http://schemas.openxmlformats.org/officeDocument/2006/relationships/slideLayout" Target="../slideLayouts/slideLayout1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51.png"/><Relationship Id="rId2" Type="http://schemas.openxmlformats.org/officeDocument/2006/relationships/slideLayout" Target="../slideLayouts/slideLayout25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52.png"/><Relationship Id="rId2" Type="http://schemas.openxmlformats.org/officeDocument/2006/relationships/slideLayout" Target="../slideLayouts/slideLayout25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53.png"/><Relationship Id="rId2" Type="http://schemas.openxmlformats.org/officeDocument/2006/relationships/slideLayout" Target="../slideLayouts/slideLayout25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54.png"/><Relationship Id="rId2" Type="http://schemas.openxmlformats.org/officeDocument/2006/relationships/slideLayout" Target="../slideLayouts/slideLayout1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55.png"/><Relationship Id="rId2" Type="http://schemas.openxmlformats.org/officeDocument/2006/relationships/slideLayout" Target="../slideLayouts/slideLayout13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56.png"/><Relationship Id="rId2" Type="http://schemas.openxmlformats.org/officeDocument/2006/relationships/slideLayout" Target="../slideLayouts/slideLayout13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57.png"/><Relationship Id="rId2" Type="http://schemas.openxmlformats.org/officeDocument/2006/relationships/slideLayout" Target="../slideLayouts/slideLayout13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58.png"/><Relationship Id="rId2" Type="http://schemas.openxmlformats.org/officeDocument/2006/relationships/slideLayout" Target="../slideLayouts/slideLayout13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59.png"/><Relationship Id="rId2" Type="http://schemas.openxmlformats.org/officeDocument/2006/relationships/slideLayout" Target="../slideLayouts/slideLayout13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60.png"/><Relationship Id="rId2" Type="http://schemas.openxmlformats.org/officeDocument/2006/relationships/image" Target="../media/image61.png"/><Relationship Id="rId3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21.jpeg"/><Relationship Id="rId2" Type="http://schemas.openxmlformats.org/officeDocument/2006/relationships/slideLayout" Target="../slideLayouts/slideLayout13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62.png"/><Relationship Id="rId2" Type="http://schemas.openxmlformats.org/officeDocument/2006/relationships/image" Target="../media/image63.png"/><Relationship Id="rId3" Type="http://schemas.openxmlformats.org/officeDocument/2006/relationships/slideLayout" Target="../slideLayouts/slideLayout13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64.png"/><Relationship Id="rId2" Type="http://schemas.openxmlformats.org/officeDocument/2006/relationships/slideLayout" Target="../slideLayouts/slideLayout13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65.png"/><Relationship Id="rId2" Type="http://schemas.openxmlformats.org/officeDocument/2006/relationships/slideLayout" Target="../slideLayouts/slideLayout13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66.png"/><Relationship Id="rId2" Type="http://schemas.openxmlformats.org/officeDocument/2006/relationships/image" Target="../media/image67.png"/><Relationship Id="rId3" Type="http://schemas.openxmlformats.org/officeDocument/2006/relationships/image" Target="../media/image68.png"/><Relationship Id="rId4" Type="http://schemas.openxmlformats.org/officeDocument/2006/relationships/slideLayout" Target="../slideLayouts/slideLayout13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image" Target="../media/image69.png"/><Relationship Id="rId2" Type="http://schemas.openxmlformats.org/officeDocument/2006/relationships/slideLayout" Target="../slideLayouts/slideLayout13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image" Target="../media/image70.png"/><Relationship Id="rId2" Type="http://schemas.openxmlformats.org/officeDocument/2006/relationships/slideLayout" Target="../slideLayouts/slideLayout13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71.png"/><Relationship Id="rId2" Type="http://schemas.openxmlformats.org/officeDocument/2006/relationships/slideLayout" Target="../slideLayouts/slideLayout13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72.png"/><Relationship Id="rId2" Type="http://schemas.openxmlformats.org/officeDocument/2006/relationships/image" Target="../media/image73.png"/><Relationship Id="rId3" Type="http://schemas.openxmlformats.org/officeDocument/2006/relationships/slideLayout" Target="../slideLayouts/slideLayout13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image" Target="../media/image74.png"/><Relationship Id="rId2" Type="http://schemas.openxmlformats.org/officeDocument/2006/relationships/slideLayout" Target="../slideLayouts/slideLayout13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image" Target="../media/image75.png"/><Relationship Id="rId2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22.jpeg"/><Relationship Id="rId2" Type="http://schemas.openxmlformats.org/officeDocument/2006/relationships/slideLayout" Target="../slideLayouts/slideLayout13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image" Target="../media/image76.png"/><Relationship Id="rId2" Type="http://schemas.openxmlformats.org/officeDocument/2006/relationships/image" Target="../media/image77.png"/><Relationship Id="rId3" Type="http://schemas.openxmlformats.org/officeDocument/2006/relationships/slideLayout" Target="../slideLayouts/slideLayout13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image" Target="../media/image78.png"/><Relationship Id="rId2" Type="http://schemas.openxmlformats.org/officeDocument/2006/relationships/slideLayout" Target="../slideLayouts/slideLayout13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image" Target="../media/image79.png"/><Relationship Id="rId2" Type="http://schemas.openxmlformats.org/officeDocument/2006/relationships/slideLayout" Target="../slideLayouts/slideLayout13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image" Target="../media/image80.png"/><Relationship Id="rId2" Type="http://schemas.openxmlformats.org/officeDocument/2006/relationships/slideLayout" Target="../slideLayouts/slideLayout13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image" Target="../media/image81.png"/><Relationship Id="rId2" Type="http://schemas.openxmlformats.org/officeDocument/2006/relationships/image" Target="../media/image82.png"/><Relationship Id="rId3" Type="http://schemas.openxmlformats.org/officeDocument/2006/relationships/slideLayout" Target="../slideLayouts/slideLayout13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image" Target="../media/image83.png"/><Relationship Id="rId2" Type="http://schemas.openxmlformats.org/officeDocument/2006/relationships/slideLayout" Target="../slideLayouts/slideLayout13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image" Target="../media/image84.png"/><Relationship Id="rId2" Type="http://schemas.openxmlformats.org/officeDocument/2006/relationships/slideLayout" Target="../slideLayouts/slideLayout13.xml"/>
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image" Target="../media/image85.png"/><Relationship Id="rId2" Type="http://schemas.openxmlformats.org/officeDocument/2006/relationships/slideLayout" Target="../slideLayouts/slideLayout13.xml"/>
</Relationships>
</file>

<file path=ppt/slides/_rels/slide58.xml.rels><?xml version="1.0" encoding="UTF-8"?>
<Relationships xmlns="http://schemas.openxmlformats.org/package/2006/relationships"><Relationship Id="rId1" Type="http://schemas.openxmlformats.org/officeDocument/2006/relationships/image" Target="../media/image86.png"/><Relationship Id="rId2" Type="http://schemas.openxmlformats.org/officeDocument/2006/relationships/image" Target="../media/image87.png"/><Relationship Id="rId3" Type="http://schemas.openxmlformats.org/officeDocument/2006/relationships/image" Target="../media/image88.png"/><Relationship Id="rId4" Type="http://schemas.openxmlformats.org/officeDocument/2006/relationships/slideLayout" Target="../slideLayouts/slideLayout13.xml"/>
</Relationships>
</file>

<file path=ppt/slides/_rels/slide59.xml.rels><?xml version="1.0" encoding="UTF-8"?>
<Relationships xmlns="http://schemas.openxmlformats.org/package/2006/relationships"><Relationship Id="rId1" Type="http://schemas.openxmlformats.org/officeDocument/2006/relationships/image" Target="../media/image89.png"/><Relationship Id="rId2" Type="http://schemas.openxmlformats.org/officeDocument/2006/relationships/image" Target="../media/image90.png"/><Relationship Id="rId3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23.jpeg"/><Relationship Id="rId2" Type="http://schemas.openxmlformats.org/officeDocument/2006/relationships/image" Target="../media/image24.jpeg"/><Relationship Id="rId3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25.jpeg"/><Relationship Id="rId2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6.jpeg"/><Relationship Id="rId2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7.jpeg"/><Relationship Id="rId2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CustomShape 1"/>
          <p:cNvSpPr/>
          <p:nvPr/>
        </p:nvSpPr>
        <p:spPr>
          <a:xfrm>
            <a:off x="1565640" y="99360"/>
            <a:ext cx="8824680" cy="3328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ct val="100000"/>
              </a:lnSpc>
            </a:pPr>
            <a:r>
              <a:rPr b="1" lang="es-AR" sz="4400" spc="-1" strike="noStrike">
                <a:solidFill>
                  <a:srgbClr val="002060"/>
                </a:solidFill>
                <a:latin typeface="Century Gothic"/>
                <a:ea typeface="DejaVu Sans"/>
              </a:rPr>
              <a:t>Paso a paso armaremos un monitor de temperatura y humedad.</a:t>
            </a:r>
            <a:endParaRPr b="0" lang="es-AR" sz="4400" spc="-1" strike="noStrike"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CustomShape 1"/>
          <p:cNvSpPr/>
          <p:nvPr/>
        </p:nvSpPr>
        <p:spPr>
          <a:xfrm>
            <a:off x="347760" y="343440"/>
            <a:ext cx="777456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0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s-AR" sz="2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Conectar el cable negro al PIN 6 (Tierra) de la Raspberry</a:t>
            </a:r>
            <a:endParaRPr b="0" lang="es-AR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s-AR" sz="2000" spc="-1" strike="noStrike">
              <a:latin typeface="Arial"/>
            </a:endParaRPr>
          </a:p>
        </p:txBody>
      </p:sp>
      <p:pic>
        <p:nvPicPr>
          <p:cNvPr id="179" name="Imagen 3" descr=""/>
          <p:cNvPicPr/>
          <p:nvPr/>
        </p:nvPicPr>
        <p:blipFill>
          <a:blip r:embed="rId1"/>
          <a:stretch/>
        </p:blipFill>
        <p:spPr>
          <a:xfrm>
            <a:off x="2029320" y="861480"/>
            <a:ext cx="8132040" cy="5652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9" dur="indefinite" restart="never" nodeType="tmRoot">
          <p:childTnLst>
            <p:seq>
              <p:cTn id="2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CustomShape 1"/>
          <p:cNvSpPr/>
          <p:nvPr/>
        </p:nvSpPr>
        <p:spPr>
          <a:xfrm>
            <a:off x="546840" y="369720"/>
            <a:ext cx="3507480" cy="490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0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s-AR" sz="2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Alimentar la Raspberry</a:t>
            </a:r>
            <a:endParaRPr b="0" lang="es-AR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s-AR" sz="2000" spc="-1" strike="noStrike">
              <a:latin typeface="Arial"/>
            </a:endParaRPr>
          </a:p>
        </p:txBody>
      </p:sp>
      <p:pic>
        <p:nvPicPr>
          <p:cNvPr id="181" name="Imagen 3" descr=""/>
          <p:cNvPicPr/>
          <p:nvPr/>
        </p:nvPicPr>
        <p:blipFill>
          <a:blip r:embed="rId1"/>
          <a:stretch/>
        </p:blipFill>
        <p:spPr>
          <a:xfrm>
            <a:off x="2143800" y="861480"/>
            <a:ext cx="7903080" cy="56257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1" dur="indefinite" restart="never" nodeType="tmRoot">
          <p:childTnLst>
            <p:seq>
              <p:cTn id="2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CustomShape 1"/>
          <p:cNvSpPr/>
          <p:nvPr/>
        </p:nvSpPr>
        <p:spPr>
          <a:xfrm>
            <a:off x="646200" y="452880"/>
            <a:ext cx="2718720" cy="72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s-AR" sz="4200" spc="-1" strike="noStrike">
                <a:solidFill>
                  <a:srgbClr val="002060"/>
                </a:solidFill>
                <a:latin typeface="Century Gothic"/>
                <a:ea typeface="DejaVu Sans"/>
              </a:rPr>
              <a:t>Software</a:t>
            </a:r>
            <a:br/>
            <a:endParaRPr b="0" lang="es-AR" sz="4200" spc="-1" strike="noStrike">
              <a:latin typeface="Arial"/>
            </a:endParaRPr>
          </a:p>
        </p:txBody>
      </p:sp>
      <p:sp>
        <p:nvSpPr>
          <p:cNvPr id="183" name="CustomShape 2"/>
          <p:cNvSpPr/>
          <p:nvPr/>
        </p:nvSpPr>
        <p:spPr>
          <a:xfrm>
            <a:off x="646200" y="1179360"/>
            <a:ext cx="9721080" cy="1550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0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s-AR" sz="2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Abrir el navegador web </a:t>
            </a:r>
            <a:endParaRPr b="0" lang="es-AR" sz="2000" spc="-1" strike="noStrike">
              <a:latin typeface="Arial"/>
            </a:endParaRPr>
          </a:p>
          <a:p>
            <a:pPr marL="343080" indent="-3420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s-AR" sz="2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Una vez conectado todos los componentes correctamente y encendido nuestra Raspberry, abrimos el navegador e ingresamos la dirección IP de nuestra placa de la siguiente forma. (IP:1880). Cada dupla deberá utilizar la IP designada por el tutor o ayudante.</a:t>
            </a:r>
            <a:endParaRPr b="0" lang="es-AR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s-AR" sz="2000" spc="-1" strike="noStrike">
              <a:latin typeface="Arial"/>
            </a:endParaRPr>
          </a:p>
        </p:txBody>
      </p:sp>
      <p:pic>
        <p:nvPicPr>
          <p:cNvPr id="184" name="Imagen 5" descr=""/>
          <p:cNvPicPr/>
          <p:nvPr/>
        </p:nvPicPr>
        <p:blipFill>
          <a:blip r:embed="rId1"/>
          <a:srcRect l="24180" t="25591" r="26623" b="69154"/>
          <a:stretch/>
        </p:blipFill>
        <p:spPr>
          <a:xfrm>
            <a:off x="288000" y="3096000"/>
            <a:ext cx="11700720" cy="725760"/>
          </a:xfrm>
          <a:prstGeom prst="rect">
            <a:avLst/>
          </a:prstGeom>
          <a:ln>
            <a:noFill/>
          </a:ln>
        </p:spPr>
      </p:pic>
      <p:sp>
        <p:nvSpPr>
          <p:cNvPr id="185" name="CustomShape 3"/>
          <p:cNvSpPr/>
          <p:nvPr/>
        </p:nvSpPr>
        <p:spPr>
          <a:xfrm>
            <a:off x="1440000" y="3456000"/>
            <a:ext cx="720000" cy="21600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/>
            <a:r>
              <a:rPr b="0" lang="es-AR" sz="1800" spc="-1" strike="noStrike">
                <a:latin typeface="Arial"/>
              </a:rPr>
              <a:t>IP</a:t>
            </a:r>
            <a:endParaRPr b="0" lang="es-AR" sz="1800" spc="-1" strike="noStrike">
              <a:latin typeface="Arial"/>
            </a:endParaRPr>
          </a:p>
        </p:txBody>
      </p:sp>
    </p:spTree>
  </p:cSld>
  <p:timing>
    <p:tnLst>
      <p:par>
        <p:cTn id="23" dur="indefinite" restart="never" nodeType="tmRoot">
          <p:childTnLst>
            <p:seq>
              <p:cTn id="2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CustomShape 1"/>
          <p:cNvSpPr/>
          <p:nvPr/>
        </p:nvSpPr>
        <p:spPr>
          <a:xfrm>
            <a:off x="440640" y="263880"/>
            <a:ext cx="8558640" cy="530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0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s-AR" sz="2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Al ingresar la dirección IP nos cargará la siguiente página.</a:t>
            </a:r>
            <a:endParaRPr b="0" lang="es-AR" sz="2000" spc="-1" strike="noStrike">
              <a:latin typeface="Arial"/>
            </a:endParaRPr>
          </a:p>
        </p:txBody>
      </p:sp>
      <p:pic>
        <p:nvPicPr>
          <p:cNvPr id="187" name="Imagen 3" descr=""/>
          <p:cNvPicPr/>
          <p:nvPr/>
        </p:nvPicPr>
        <p:blipFill>
          <a:blip r:embed="rId1"/>
          <a:srcRect l="0" t="0" r="-6" b="5034"/>
          <a:stretch/>
        </p:blipFill>
        <p:spPr>
          <a:xfrm>
            <a:off x="176760" y="936000"/>
            <a:ext cx="9974520" cy="5475240"/>
          </a:xfrm>
          <a:prstGeom prst="rect">
            <a:avLst/>
          </a:prstGeom>
          <a:ln>
            <a:noFill/>
          </a:ln>
        </p:spPr>
      </p:pic>
      <p:sp>
        <p:nvSpPr>
          <p:cNvPr id="188" name="CustomShape 2"/>
          <p:cNvSpPr/>
          <p:nvPr/>
        </p:nvSpPr>
        <p:spPr>
          <a:xfrm>
            <a:off x="1980000" y="1224000"/>
            <a:ext cx="576000" cy="21600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/>
            <a:r>
              <a:rPr b="0" lang="es-AR" sz="1800" spc="-1" strike="noStrike">
                <a:latin typeface="Arial"/>
              </a:rPr>
              <a:t>IP</a:t>
            </a:r>
            <a:endParaRPr b="0" lang="es-AR" sz="1800" spc="-1" strike="noStrike">
              <a:latin typeface="Arial"/>
            </a:endParaRPr>
          </a:p>
        </p:txBody>
      </p:sp>
    </p:spTree>
  </p:cSld>
  <p:timing>
    <p:tnLst>
      <p:par>
        <p:cTn id="25" dur="indefinite" restart="never" nodeType="tmRoot">
          <p:childTnLst>
            <p:seq>
              <p:cTn id="2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CustomShape 1"/>
          <p:cNvSpPr/>
          <p:nvPr/>
        </p:nvSpPr>
        <p:spPr>
          <a:xfrm>
            <a:off x="162360" y="1175400"/>
            <a:ext cx="5283000" cy="450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0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s-AR" sz="2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En esta página comenzaremos a armar y programar el esquema de nuestro sensor de Temperatura/Humedad.</a:t>
            </a:r>
            <a:endParaRPr b="0" lang="es-AR" sz="2000" spc="-1" strike="noStrike">
              <a:latin typeface="Arial"/>
            </a:endParaRPr>
          </a:p>
          <a:p>
            <a:pPr marL="343080" indent="-3420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s-AR" sz="2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Para esto arrastramos los cuadros (</a:t>
            </a:r>
            <a:r>
              <a:rPr b="1" lang="es-AR" sz="2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Nodos</a:t>
            </a:r>
            <a:r>
              <a:rPr b="0" lang="es-AR" sz="2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) necesarios, a la hoja cuadriculada llamada “Flow 1”, podemos hacerlo buscando el nodo en la barra a la izquierda o por su nombre en el buscador que se encuentra arriba de la misma.</a:t>
            </a:r>
            <a:endParaRPr b="0" lang="es-AR" sz="2000" spc="-1" strike="noStrike">
              <a:latin typeface="Arial"/>
            </a:endParaRPr>
          </a:p>
          <a:p>
            <a:pPr marL="343080" indent="-3420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s-AR" sz="2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El primer nodo que debemos insertar es “inject”.</a:t>
            </a:r>
            <a:endParaRPr b="0" lang="es-AR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s-AR" sz="2000" spc="-1" strike="noStrike">
              <a:latin typeface="Arial"/>
            </a:endParaRPr>
          </a:p>
        </p:txBody>
      </p:sp>
      <p:pic>
        <p:nvPicPr>
          <p:cNvPr id="190" name="Imagen 4" descr=""/>
          <p:cNvPicPr/>
          <p:nvPr/>
        </p:nvPicPr>
        <p:blipFill>
          <a:blip r:embed="rId1"/>
          <a:srcRect l="23906" t="29154" r="36509" b="22485"/>
          <a:stretch/>
        </p:blipFill>
        <p:spPr>
          <a:xfrm>
            <a:off x="5534280" y="1222200"/>
            <a:ext cx="6561000" cy="45057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7" dur="indefinite" restart="never" nodeType="tmRoot">
          <p:childTnLst>
            <p:seq>
              <p:cTn id="2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CustomShape 1"/>
          <p:cNvSpPr/>
          <p:nvPr/>
        </p:nvSpPr>
        <p:spPr>
          <a:xfrm>
            <a:off x="401040" y="330120"/>
            <a:ext cx="4350240" cy="3557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343080" indent="-3420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s-AR" sz="2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Nos quedará como se ve en la siguiente imagen.</a:t>
            </a:r>
            <a:endParaRPr b="0" lang="es-AR" sz="2000" spc="-1" strike="noStrike">
              <a:latin typeface="Arial"/>
            </a:endParaRPr>
          </a:p>
          <a:p>
            <a:pPr marL="343080" indent="-3420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s-AR" sz="2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Una vez insertado el primer nodo, agregamos los siguientes nodos: “button”,”rpi-dht22”.</a:t>
            </a:r>
            <a:endParaRPr b="0" lang="es-AR" sz="2000" spc="-1" strike="noStrike">
              <a:latin typeface="Arial"/>
            </a:endParaRPr>
          </a:p>
        </p:txBody>
      </p:sp>
      <p:pic>
        <p:nvPicPr>
          <p:cNvPr id="192" name="Imagen 4" descr=""/>
          <p:cNvPicPr/>
          <p:nvPr/>
        </p:nvPicPr>
        <p:blipFill>
          <a:blip r:embed="rId1"/>
          <a:srcRect l="23906" t="33794" r="36943" b="12057"/>
          <a:stretch/>
        </p:blipFill>
        <p:spPr>
          <a:xfrm>
            <a:off x="4536000" y="944280"/>
            <a:ext cx="7487280" cy="5823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9" dur="indefinite" restart="never" nodeType="tmRoot">
          <p:childTnLst>
            <p:seq>
              <p:cTn id="3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CustomShape 1"/>
          <p:cNvSpPr/>
          <p:nvPr/>
        </p:nvSpPr>
        <p:spPr>
          <a:xfrm>
            <a:off x="387720" y="581760"/>
            <a:ext cx="9547560" cy="490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0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s-AR" sz="2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La pestaña “Flow 1” nos debe quedar de la siguiente manera.</a:t>
            </a:r>
            <a:endParaRPr b="0" lang="es-AR" sz="2000" spc="-1" strike="noStrike">
              <a:latin typeface="Arial"/>
            </a:endParaRPr>
          </a:p>
        </p:txBody>
      </p:sp>
      <p:pic>
        <p:nvPicPr>
          <p:cNvPr id="194" name="Imagen 4" descr=""/>
          <p:cNvPicPr/>
          <p:nvPr/>
        </p:nvPicPr>
        <p:blipFill>
          <a:blip r:embed="rId1"/>
          <a:srcRect l="24122" t="39788" r="36838" b="18425"/>
          <a:stretch/>
        </p:blipFill>
        <p:spPr>
          <a:xfrm>
            <a:off x="215280" y="1073520"/>
            <a:ext cx="7025040" cy="4226400"/>
          </a:xfrm>
          <a:prstGeom prst="rect">
            <a:avLst/>
          </a:prstGeom>
          <a:ln>
            <a:noFill/>
          </a:ln>
        </p:spPr>
      </p:pic>
      <p:pic>
        <p:nvPicPr>
          <p:cNvPr id="195" name="Imagen 6" descr=""/>
          <p:cNvPicPr/>
          <p:nvPr/>
        </p:nvPicPr>
        <p:blipFill>
          <a:blip r:embed="rId2"/>
          <a:srcRect l="30682" t="38155" r="53151" b="46555"/>
          <a:stretch/>
        </p:blipFill>
        <p:spPr>
          <a:xfrm>
            <a:off x="7286040" y="1868400"/>
            <a:ext cx="4810320" cy="2636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1" dur="indefinite" restart="never" nodeType="tmRoot">
          <p:childTnLst>
            <p:seq>
              <p:cTn id="3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CustomShape 1"/>
          <p:cNvSpPr/>
          <p:nvPr/>
        </p:nvSpPr>
        <p:spPr>
          <a:xfrm>
            <a:off x="414360" y="383040"/>
            <a:ext cx="8476920" cy="72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0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s-AR" sz="2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Ahora añadimos el nodo “function” y conectaremos entre si, los primeros 4 nodos.</a:t>
            </a:r>
            <a:endParaRPr b="0" lang="es-AR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s-AR" sz="2000" spc="-1" strike="noStrike">
              <a:latin typeface="Arial"/>
            </a:endParaRPr>
          </a:p>
        </p:txBody>
      </p:sp>
      <p:pic>
        <p:nvPicPr>
          <p:cNvPr id="197" name="Imagen 4" descr=""/>
          <p:cNvPicPr/>
          <p:nvPr/>
        </p:nvPicPr>
        <p:blipFill>
          <a:blip r:embed="rId1"/>
          <a:srcRect l="23742" t="31476" r="37001" b="28440"/>
          <a:stretch/>
        </p:blipFill>
        <p:spPr>
          <a:xfrm>
            <a:off x="414360" y="1113120"/>
            <a:ext cx="9726480" cy="55821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3" dur="indefinite" restart="never" nodeType="tmRoot">
          <p:childTnLst>
            <p:seq>
              <p:cTn id="3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CustomShape 1"/>
          <p:cNvSpPr/>
          <p:nvPr/>
        </p:nvSpPr>
        <p:spPr>
          <a:xfrm>
            <a:off x="228600" y="343440"/>
            <a:ext cx="10054080" cy="135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0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s-AR" sz="2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Para conectarlos, simplemente hacemos click en el cuadrado pequeño a los lados de los nodos y los arrastramos hasta el cuadrado del nodo al que se quiere conectar, siempre del lado derecho del nodo, al izquierdo del siguiente nodo.</a:t>
            </a:r>
            <a:endParaRPr b="0" lang="es-AR" sz="2000" spc="-1" strike="noStrike">
              <a:latin typeface="Arial"/>
            </a:endParaRPr>
          </a:p>
        </p:txBody>
      </p:sp>
      <p:pic>
        <p:nvPicPr>
          <p:cNvPr id="199" name="Imagen 4" descr=""/>
          <p:cNvPicPr/>
          <p:nvPr/>
        </p:nvPicPr>
        <p:blipFill>
          <a:blip r:embed="rId1"/>
          <a:srcRect l="24448" t="31280" r="25317" b="28091"/>
          <a:stretch/>
        </p:blipFill>
        <p:spPr>
          <a:xfrm>
            <a:off x="649440" y="1696320"/>
            <a:ext cx="11157120" cy="50709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5" dur="indefinite" restart="never" nodeType="tmRoot">
          <p:childTnLst>
            <p:seq>
              <p:cTn id="3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401040" y="290520"/>
            <a:ext cx="9046800" cy="941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0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s-AR" sz="2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Una vez conectados los primeros, añadimos los nodos restantes.</a:t>
            </a:r>
            <a:endParaRPr b="0" lang="es-AR" sz="2000" spc="-1" strike="noStrike">
              <a:latin typeface="Arial"/>
            </a:endParaRPr>
          </a:p>
          <a:p>
            <a:pPr marL="343080" indent="-3420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s-AR" sz="2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Agregamos 2 nodos “change” y un nodo “debug”.</a:t>
            </a:r>
            <a:endParaRPr b="0" lang="es-AR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s-AR" sz="2000" spc="-1" strike="noStrike">
              <a:latin typeface="Arial"/>
            </a:endParaRPr>
          </a:p>
        </p:txBody>
      </p:sp>
      <p:pic>
        <p:nvPicPr>
          <p:cNvPr id="201" name="Imagen 4" descr=""/>
          <p:cNvPicPr/>
          <p:nvPr/>
        </p:nvPicPr>
        <p:blipFill>
          <a:blip r:embed="rId1"/>
          <a:srcRect l="23906" t="41914" r="36617" b="16107"/>
          <a:stretch/>
        </p:blipFill>
        <p:spPr>
          <a:xfrm>
            <a:off x="129240" y="1732680"/>
            <a:ext cx="5927040" cy="3542760"/>
          </a:xfrm>
          <a:prstGeom prst="rect">
            <a:avLst/>
          </a:prstGeom>
          <a:ln>
            <a:noFill/>
          </a:ln>
        </p:spPr>
      </p:pic>
      <p:pic>
        <p:nvPicPr>
          <p:cNvPr id="202" name="Imagen 6" descr=""/>
          <p:cNvPicPr/>
          <p:nvPr/>
        </p:nvPicPr>
        <p:blipFill>
          <a:blip r:embed="rId2"/>
          <a:srcRect l="23906" t="41718" r="36730" b="16698"/>
          <a:stretch/>
        </p:blipFill>
        <p:spPr>
          <a:xfrm>
            <a:off x="6095880" y="1732680"/>
            <a:ext cx="5965560" cy="35427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7" dur="indefinite" restart="never" nodeType="tmRoot">
          <p:childTnLst>
            <p:seq>
              <p:cTn id="3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CustomShape 1"/>
          <p:cNvSpPr/>
          <p:nvPr/>
        </p:nvSpPr>
        <p:spPr>
          <a:xfrm>
            <a:off x="646200" y="452880"/>
            <a:ext cx="3050280" cy="712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s-AR" sz="4200" spc="-1" strike="noStrike">
                <a:solidFill>
                  <a:srgbClr val="002060"/>
                </a:solidFill>
                <a:latin typeface="Century Gothic"/>
                <a:ea typeface="DejaVu Sans"/>
              </a:rPr>
              <a:t>Elementos:</a:t>
            </a:r>
            <a:br/>
            <a:endParaRPr b="0" lang="es-AR" sz="4200" spc="-1" strike="noStrike">
              <a:latin typeface="Arial"/>
            </a:endParaRPr>
          </a:p>
        </p:txBody>
      </p:sp>
      <p:sp>
        <p:nvSpPr>
          <p:cNvPr id="137" name="CustomShape 2"/>
          <p:cNvSpPr/>
          <p:nvPr/>
        </p:nvSpPr>
        <p:spPr>
          <a:xfrm>
            <a:off x="347760" y="1166040"/>
            <a:ext cx="5535000" cy="4988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457200" indent="-45612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Century Gothic"/>
              <a:buAutoNum type="arabicPeriod"/>
            </a:pPr>
            <a:r>
              <a:rPr b="0" lang="es-AR" sz="2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Fuente de alimentación</a:t>
            </a:r>
            <a:endParaRPr b="0" lang="es-AR" sz="2000" spc="-1" strike="noStrike">
              <a:latin typeface="Arial"/>
            </a:endParaRPr>
          </a:p>
          <a:p>
            <a:pPr marL="457200" indent="-45612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Century Gothic"/>
              <a:buAutoNum type="arabicPeriod"/>
            </a:pPr>
            <a:r>
              <a:rPr b="0" lang="es-AR" sz="2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Memoria SD</a:t>
            </a:r>
            <a:endParaRPr b="0" lang="es-AR" sz="2000" spc="-1" strike="noStrike">
              <a:latin typeface="Arial"/>
            </a:endParaRPr>
          </a:p>
          <a:p>
            <a:pPr marL="457200" indent="-45612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Century Gothic"/>
              <a:buAutoNum type="arabicPeriod"/>
            </a:pPr>
            <a:r>
              <a:rPr b="0" lang="es-AR" sz="2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Placa Raspberry PI 3</a:t>
            </a:r>
            <a:endParaRPr b="0" lang="es-AR" sz="2000" spc="-1" strike="noStrike">
              <a:latin typeface="Arial"/>
            </a:endParaRPr>
          </a:p>
          <a:p>
            <a:pPr marL="457200" indent="-45612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Century Gothic"/>
              <a:buAutoNum type="arabicPeriod"/>
            </a:pPr>
            <a:r>
              <a:rPr b="0" lang="es-AR" sz="2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Sensor de Temperatura/Humedad DHT22</a:t>
            </a:r>
            <a:endParaRPr b="0" lang="es-AR" sz="2000" spc="-1" strike="noStrike">
              <a:latin typeface="Arial"/>
            </a:endParaRPr>
          </a:p>
          <a:p>
            <a:pPr marL="457200" indent="-45612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Century Gothic"/>
              <a:buAutoNum type="arabicPeriod"/>
            </a:pPr>
            <a:r>
              <a:rPr b="0" lang="es-AR" sz="2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3 cables</a:t>
            </a:r>
            <a:endParaRPr b="0" lang="es-AR" sz="2000" spc="-1" strike="noStrike">
              <a:latin typeface="Arial"/>
            </a:endParaRPr>
          </a:p>
          <a:p>
            <a:pPr marL="457200" indent="-45612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Century Gothic"/>
              <a:buAutoNum type="arabicPeriod"/>
            </a:pPr>
            <a:r>
              <a:rPr b="0" lang="es-AR" sz="2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Resistencia de 4.7 KOHM</a:t>
            </a:r>
            <a:endParaRPr b="0" lang="es-AR" sz="2000" spc="-1" strike="noStrike">
              <a:latin typeface="Arial"/>
            </a:endParaRPr>
          </a:p>
          <a:p>
            <a:pPr marL="457200" indent="-45612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Century Gothic"/>
              <a:buAutoNum type="arabicPeriod"/>
            </a:pPr>
            <a:r>
              <a:rPr b="0" lang="es-AR" sz="2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Protoboard</a:t>
            </a:r>
            <a:endParaRPr b="0" lang="es-AR" sz="2000" spc="-1" strike="noStrike">
              <a:latin typeface="Arial"/>
            </a:endParaRPr>
          </a:p>
          <a:p>
            <a:pPr marL="457200" indent="-45612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Century Gothic"/>
              <a:buAutoNum type="arabicPeriod"/>
            </a:pPr>
            <a:r>
              <a:rPr b="0" lang="es-AR" sz="2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Computadora</a:t>
            </a:r>
            <a:endParaRPr b="0" lang="es-AR" sz="2000" spc="-1" strike="noStrike">
              <a:latin typeface="Arial"/>
            </a:endParaRPr>
          </a:p>
          <a:p>
            <a:pPr marL="457200" indent="-45612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Century Gothic"/>
              <a:buAutoNum type="arabicPeriod"/>
            </a:pPr>
            <a:r>
              <a:rPr b="0" lang="es-AR" sz="2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Personas inquietas con ganas de aprender y hacer!</a:t>
            </a:r>
            <a:endParaRPr b="0" lang="es-AR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s-AR" sz="2000" spc="-1" strike="noStrike">
              <a:latin typeface="Arial"/>
            </a:endParaRPr>
          </a:p>
        </p:txBody>
      </p:sp>
      <p:pic>
        <p:nvPicPr>
          <p:cNvPr id="138" name="Imagen 3" descr=""/>
          <p:cNvPicPr/>
          <p:nvPr/>
        </p:nvPicPr>
        <p:blipFill>
          <a:blip r:embed="rId1"/>
          <a:stretch/>
        </p:blipFill>
        <p:spPr>
          <a:xfrm>
            <a:off x="5247720" y="1166040"/>
            <a:ext cx="6942960" cy="52866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CustomShape 1"/>
          <p:cNvSpPr/>
          <p:nvPr/>
        </p:nvSpPr>
        <p:spPr>
          <a:xfrm>
            <a:off x="268560" y="343440"/>
            <a:ext cx="9722520" cy="87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0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s-AR" sz="2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Finalmente, agregamos 2 nodos “chart” y 2 “gauge”. Y conectamos éstos nodos al esquema, siguiendo los mismos pasos descriptos anteriormente.</a:t>
            </a:r>
            <a:endParaRPr b="0" lang="es-AR" sz="2000" spc="-1" strike="noStrike">
              <a:latin typeface="Arial"/>
            </a:endParaRPr>
          </a:p>
        </p:txBody>
      </p:sp>
      <p:pic>
        <p:nvPicPr>
          <p:cNvPr id="204" name="Imagen 4" descr=""/>
          <p:cNvPicPr/>
          <p:nvPr/>
        </p:nvPicPr>
        <p:blipFill>
          <a:blip r:embed="rId1"/>
          <a:srcRect l="24122" t="34567" r="37491" b="24419"/>
          <a:stretch/>
        </p:blipFill>
        <p:spPr>
          <a:xfrm>
            <a:off x="160560" y="1779120"/>
            <a:ext cx="5860080" cy="3401280"/>
          </a:xfrm>
          <a:prstGeom prst="rect">
            <a:avLst/>
          </a:prstGeom>
          <a:ln>
            <a:noFill/>
          </a:ln>
        </p:spPr>
      </p:pic>
      <p:pic>
        <p:nvPicPr>
          <p:cNvPr id="205" name="Imagen 6" descr=""/>
          <p:cNvPicPr/>
          <p:nvPr/>
        </p:nvPicPr>
        <p:blipFill>
          <a:blip r:embed="rId2"/>
          <a:srcRect l="24122" t="33986" r="37054" b="25915"/>
          <a:stretch/>
        </p:blipFill>
        <p:spPr>
          <a:xfrm>
            <a:off x="6170400" y="1779120"/>
            <a:ext cx="5860080" cy="3401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9" dur="indefinite" restart="never" nodeType="tmRoot">
          <p:childTnLst>
            <p:seq>
              <p:cTn id="4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Marcador de contenido 4" descr=""/>
          <p:cNvPicPr/>
          <p:nvPr/>
        </p:nvPicPr>
        <p:blipFill>
          <a:blip r:embed="rId1"/>
          <a:srcRect l="25173" t="30049" r="27409" b="18853"/>
          <a:stretch/>
        </p:blipFill>
        <p:spPr>
          <a:xfrm>
            <a:off x="982080" y="936000"/>
            <a:ext cx="9529200" cy="5771880"/>
          </a:xfrm>
          <a:prstGeom prst="rect">
            <a:avLst/>
          </a:prstGeom>
          <a:ln>
            <a:noFill/>
          </a:ln>
        </p:spPr>
      </p:pic>
      <p:sp>
        <p:nvSpPr>
          <p:cNvPr id="207" name="CustomShape 1"/>
          <p:cNvSpPr/>
          <p:nvPr/>
        </p:nvSpPr>
        <p:spPr>
          <a:xfrm>
            <a:off x="268920" y="368280"/>
            <a:ext cx="9722520" cy="874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0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s-AR" sz="2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Nuestro programa debería quedar así:</a:t>
            </a:r>
            <a:endParaRPr b="0" lang="es-AR" sz="2000" spc="-1" strike="noStrike">
              <a:latin typeface="Arial"/>
            </a:endParaRPr>
          </a:p>
        </p:txBody>
      </p:sp>
    </p:spTree>
  </p:cSld>
  <p:timing>
    <p:tnLst>
      <p:par>
        <p:cTn id="41" dur="indefinite" restart="never" nodeType="tmRoot">
          <p:childTnLst>
            <p:seq>
              <p:cTn id="4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CustomShape 1"/>
          <p:cNvSpPr/>
          <p:nvPr/>
        </p:nvSpPr>
        <p:spPr>
          <a:xfrm>
            <a:off x="526680" y="436320"/>
            <a:ext cx="9403560" cy="808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0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s-AR" sz="2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Una armado el esquema, nos dirigimos a la pestaña “Dashboard” en la parte superior derecha de la página.</a:t>
            </a:r>
            <a:endParaRPr b="0" lang="es-AR" sz="2000" spc="-1" strike="noStrike">
              <a:latin typeface="Arial"/>
            </a:endParaRPr>
          </a:p>
        </p:txBody>
      </p:sp>
      <p:pic>
        <p:nvPicPr>
          <p:cNvPr id="209" name="Imagen 4" descr=""/>
          <p:cNvPicPr/>
          <p:nvPr/>
        </p:nvPicPr>
        <p:blipFill>
          <a:blip r:embed="rId1"/>
          <a:srcRect l="23906" t="36693" r="25209" b="18814"/>
          <a:stretch/>
        </p:blipFill>
        <p:spPr>
          <a:xfrm>
            <a:off x="526680" y="1245600"/>
            <a:ext cx="10531080" cy="5175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3" dur="indefinite" restart="never" nodeType="tmRoot">
          <p:childTnLst>
            <p:seq>
              <p:cTn id="4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CustomShape 1"/>
          <p:cNvSpPr/>
          <p:nvPr/>
        </p:nvSpPr>
        <p:spPr>
          <a:xfrm>
            <a:off x="646200" y="452880"/>
            <a:ext cx="9577080" cy="583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0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s-AR" sz="2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Aquí, creamos una pestaña (Tab) y dentro de esta pestaña, crearemos 3 grupos.</a:t>
            </a:r>
            <a:endParaRPr b="0" lang="es-AR" sz="2000" spc="-1" strike="noStrike">
              <a:latin typeface="Arial"/>
            </a:endParaRPr>
          </a:p>
        </p:txBody>
      </p:sp>
      <p:pic>
        <p:nvPicPr>
          <p:cNvPr id="211" name="Imagen 4" descr=""/>
          <p:cNvPicPr/>
          <p:nvPr/>
        </p:nvPicPr>
        <p:blipFill>
          <a:blip r:embed="rId1"/>
          <a:srcRect l="23906" t="34178" r="27492" b="12638"/>
          <a:stretch/>
        </p:blipFill>
        <p:spPr>
          <a:xfrm>
            <a:off x="2376000" y="864000"/>
            <a:ext cx="9478800" cy="5831280"/>
          </a:xfrm>
          <a:prstGeom prst="rect">
            <a:avLst/>
          </a:prstGeom>
          <a:ln>
            <a:noFill/>
          </a:ln>
        </p:spPr>
      </p:pic>
      <p:sp>
        <p:nvSpPr>
          <p:cNvPr id="212" name="CustomShape 2"/>
          <p:cNvSpPr/>
          <p:nvPr/>
        </p:nvSpPr>
        <p:spPr>
          <a:xfrm>
            <a:off x="2592000" y="3312000"/>
            <a:ext cx="4175280" cy="2468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s-AR" sz="2400" spc="-1" strike="noStrike">
                <a:solidFill>
                  <a:srgbClr val="000000"/>
                </a:solidFill>
                <a:latin typeface="Arial"/>
                <a:ea typeface="DejaVu Sans"/>
              </a:rPr>
              <a:t>Lo que crearemos ahora, se denomina Layout, que es la forma en que se ubicarán los componentes gráficos.</a:t>
            </a:r>
            <a:endParaRPr b="0" lang="es-AR" sz="2400" spc="-1" strike="noStrike">
              <a:latin typeface="Arial"/>
            </a:endParaRPr>
          </a:p>
        </p:txBody>
      </p:sp>
    </p:spTree>
  </p:cSld>
  <p:timing>
    <p:tnLst>
      <p:par>
        <p:cTn id="45" dur="indefinite" restart="never" nodeType="tmRoot">
          <p:childTnLst>
            <p:seq>
              <p:cTn id="4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CustomShape 1"/>
          <p:cNvSpPr/>
          <p:nvPr/>
        </p:nvSpPr>
        <p:spPr>
          <a:xfrm>
            <a:off x="646200" y="452880"/>
            <a:ext cx="9403560" cy="738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0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s-AR" sz="2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Ahora, cambiaremos los nombres de la pestaña y de los grupos haciendo click en edit y modificándolos de la siguiente forma.</a:t>
            </a:r>
            <a:endParaRPr b="0" lang="es-AR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s-AR" sz="2000" spc="-1" strike="noStrike">
              <a:latin typeface="Arial"/>
            </a:endParaRPr>
          </a:p>
        </p:txBody>
      </p:sp>
      <p:pic>
        <p:nvPicPr>
          <p:cNvPr id="214" name="Imagen 3" descr=""/>
          <p:cNvPicPr/>
          <p:nvPr/>
        </p:nvPicPr>
        <p:blipFill>
          <a:blip r:embed="rId1"/>
          <a:srcRect l="23579" t="38627" r="24993" b="14375"/>
          <a:stretch/>
        </p:blipFill>
        <p:spPr>
          <a:xfrm>
            <a:off x="646200" y="1192680"/>
            <a:ext cx="10801080" cy="5548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7" dur="indefinite" restart="never" nodeType="tmRoot">
          <p:childTnLst>
            <p:seq>
              <p:cTn id="4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CustomShape 1"/>
          <p:cNvSpPr/>
          <p:nvPr/>
        </p:nvSpPr>
        <p:spPr>
          <a:xfrm>
            <a:off x="646200" y="462600"/>
            <a:ext cx="9403560" cy="768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343080" indent="-3420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s-AR" sz="2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Cambiamos el nombre “Tab 1” por “Temperatura/Humedad” y hacemos click en Update.</a:t>
            </a:r>
            <a:endParaRPr b="0" lang="es-AR" sz="2000" spc="-1" strike="noStrike">
              <a:latin typeface="Arial"/>
            </a:endParaRPr>
          </a:p>
        </p:txBody>
      </p:sp>
      <p:pic>
        <p:nvPicPr>
          <p:cNvPr id="216" name="Imagen 6" descr=""/>
          <p:cNvPicPr/>
          <p:nvPr/>
        </p:nvPicPr>
        <p:blipFill>
          <a:blip r:embed="rId1"/>
          <a:srcRect l="23795" t="32052" r="37378" b="17466"/>
          <a:stretch/>
        </p:blipFill>
        <p:spPr>
          <a:xfrm>
            <a:off x="1576440" y="1232280"/>
            <a:ext cx="7542720" cy="55141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9" dur="indefinite" restart="never" nodeType="tmRoot">
          <p:childTnLst>
            <p:seq>
              <p:cTn id="5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CustomShape 1"/>
          <p:cNvSpPr/>
          <p:nvPr/>
        </p:nvSpPr>
        <p:spPr>
          <a:xfrm>
            <a:off x="646200" y="452880"/>
            <a:ext cx="8741880" cy="556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0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s-AR" sz="2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Cambiamos el nombre de los grupos de la misma forma.</a:t>
            </a:r>
            <a:endParaRPr b="0" lang="es-AR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s-AR" sz="2000" spc="-1" strike="noStrike">
              <a:latin typeface="Arial"/>
            </a:endParaRPr>
          </a:p>
        </p:txBody>
      </p:sp>
      <p:pic>
        <p:nvPicPr>
          <p:cNvPr id="218" name="Imagen 4" descr=""/>
          <p:cNvPicPr/>
          <p:nvPr/>
        </p:nvPicPr>
        <p:blipFill>
          <a:blip r:embed="rId1"/>
          <a:srcRect l="23687" t="30507" r="24993" b="19779"/>
          <a:stretch/>
        </p:blipFill>
        <p:spPr>
          <a:xfrm>
            <a:off x="646200" y="1121040"/>
            <a:ext cx="10182600" cy="5543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1" dur="indefinite" restart="never" nodeType="tmRoot">
          <p:childTnLst>
            <p:seq>
              <p:cTn id="5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CustomShape 1"/>
          <p:cNvSpPr/>
          <p:nvPr/>
        </p:nvSpPr>
        <p:spPr>
          <a:xfrm>
            <a:off x="646200" y="452880"/>
            <a:ext cx="8946360" cy="72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0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s-AR" sz="2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Ahora cambiamos el nombre del grupo “Group 1” por “Botones” y hacemos click en Update.</a:t>
            </a:r>
            <a:endParaRPr b="0" lang="es-AR" sz="2000" spc="-1" strike="noStrike">
              <a:latin typeface="Arial"/>
            </a:endParaRPr>
          </a:p>
        </p:txBody>
      </p:sp>
      <p:pic>
        <p:nvPicPr>
          <p:cNvPr id="220" name="Imagen 4" descr=""/>
          <p:cNvPicPr/>
          <p:nvPr/>
        </p:nvPicPr>
        <p:blipFill>
          <a:blip r:embed="rId1"/>
          <a:srcRect l="23253" t="32830" r="36730" b="12441"/>
          <a:stretch/>
        </p:blipFill>
        <p:spPr>
          <a:xfrm>
            <a:off x="1533600" y="1182600"/>
            <a:ext cx="7171560" cy="55148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3" dur="indefinite" restart="never" nodeType="tmRoot">
          <p:childTnLst>
            <p:seq>
              <p:cTn id="5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CustomShape 1"/>
          <p:cNvSpPr/>
          <p:nvPr/>
        </p:nvSpPr>
        <p:spPr>
          <a:xfrm>
            <a:off x="646200" y="452880"/>
            <a:ext cx="8946360" cy="1219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0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s-AR" sz="2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Hacemos lo mismo para “Group 2” y “Group 3”, cambiando sus nombres por “Temperatura” y “Humedad” respectivamente.</a:t>
            </a:r>
            <a:endParaRPr b="0" lang="es-AR" sz="2000" spc="-1" strike="noStrike">
              <a:latin typeface="Arial"/>
            </a:endParaRPr>
          </a:p>
          <a:p>
            <a:pPr marL="343080" indent="-3420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s-AR" sz="2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Nuestro Layout, debe quedar de la siguiente forma:</a:t>
            </a:r>
            <a:endParaRPr b="0" lang="es-AR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s-AR" sz="2000" spc="-1" strike="noStrike">
              <a:latin typeface="Arial"/>
            </a:endParaRPr>
          </a:p>
        </p:txBody>
      </p:sp>
      <p:pic>
        <p:nvPicPr>
          <p:cNvPr id="222" name="Imagen 4" descr=""/>
          <p:cNvPicPr/>
          <p:nvPr/>
        </p:nvPicPr>
        <p:blipFill>
          <a:blip r:embed="rId1"/>
          <a:srcRect l="63129" t="39208" r="25657" b="31378"/>
          <a:stretch/>
        </p:blipFill>
        <p:spPr>
          <a:xfrm>
            <a:off x="3635640" y="1672920"/>
            <a:ext cx="3419640" cy="50540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5" dur="indefinite" restart="never" nodeType="tmRoot">
          <p:childTnLst>
            <p:seq>
              <p:cTn id="5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CustomShape 1"/>
          <p:cNvSpPr/>
          <p:nvPr/>
        </p:nvSpPr>
        <p:spPr>
          <a:xfrm>
            <a:off x="646200" y="452880"/>
            <a:ext cx="9403560" cy="1973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0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s-AR" sz="2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A continuación, vamos a configurar los nodos. Para acceder a la configuración, hacemos doble click sobre el nodo que queremos modificar.</a:t>
            </a:r>
            <a:endParaRPr b="0" lang="es-AR" sz="2000" spc="-1" strike="noStrike">
              <a:latin typeface="Arial"/>
            </a:endParaRPr>
          </a:p>
          <a:p>
            <a:pPr marL="343080" indent="-3420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s-AR" sz="2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Comenzamos con el nodo “inject” llamado timestamp. Entramos en la configuración y cambiamos lo siguiente.</a:t>
            </a:r>
            <a:endParaRPr b="0" lang="es-AR" sz="2000" spc="-1" strike="noStrike">
              <a:latin typeface="Arial"/>
            </a:endParaRPr>
          </a:p>
        </p:txBody>
      </p:sp>
      <p:pic>
        <p:nvPicPr>
          <p:cNvPr id="224" name="Imagen 4" descr=""/>
          <p:cNvPicPr/>
          <p:nvPr/>
        </p:nvPicPr>
        <p:blipFill>
          <a:blip r:embed="rId1"/>
          <a:srcRect l="32165" t="36009" r="49950" b="52087"/>
          <a:stretch/>
        </p:blipFill>
        <p:spPr>
          <a:xfrm>
            <a:off x="2102400" y="2570760"/>
            <a:ext cx="6490800" cy="24242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7" dur="indefinite" restart="never" nodeType="tmRoot">
          <p:childTnLst>
            <p:seq>
              <p:cTn id="5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CustomShape 1"/>
          <p:cNvSpPr/>
          <p:nvPr/>
        </p:nvSpPr>
        <p:spPr>
          <a:xfrm>
            <a:off x="288360" y="232920"/>
            <a:ext cx="6879960" cy="752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s-AR" sz="4200" spc="-1" strike="noStrike">
                <a:solidFill>
                  <a:srgbClr val="002060"/>
                </a:solidFill>
                <a:latin typeface="Century Gothic"/>
                <a:ea typeface="DejaVu Sans"/>
              </a:rPr>
              <a:t>Conexiones de hardware</a:t>
            </a:r>
            <a:br/>
            <a:endParaRPr b="0" lang="es-AR" sz="4200" spc="-1" strike="noStrike">
              <a:latin typeface="Arial"/>
            </a:endParaRPr>
          </a:p>
        </p:txBody>
      </p:sp>
      <p:sp>
        <p:nvSpPr>
          <p:cNvPr id="140" name="CustomShape 2"/>
          <p:cNvSpPr/>
          <p:nvPr/>
        </p:nvSpPr>
        <p:spPr>
          <a:xfrm>
            <a:off x="288360" y="986040"/>
            <a:ext cx="4991760" cy="450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0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s-AR" sz="2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Colocar el sensor en la protoboard</a:t>
            </a:r>
            <a:endParaRPr b="0" lang="es-AR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s-AR" sz="2000" spc="-1" strike="noStrike">
              <a:latin typeface="Arial"/>
            </a:endParaRPr>
          </a:p>
        </p:txBody>
      </p:sp>
      <p:pic>
        <p:nvPicPr>
          <p:cNvPr id="141" name="Imagen 3" descr=""/>
          <p:cNvPicPr/>
          <p:nvPr/>
        </p:nvPicPr>
        <p:blipFill>
          <a:blip r:embed="rId1"/>
          <a:stretch/>
        </p:blipFill>
        <p:spPr>
          <a:xfrm>
            <a:off x="2266920" y="1512000"/>
            <a:ext cx="7656840" cy="5185800"/>
          </a:xfrm>
          <a:prstGeom prst="rect">
            <a:avLst/>
          </a:prstGeom>
          <a:ln>
            <a:noFill/>
          </a:ln>
        </p:spPr>
      </p:pic>
      <p:sp>
        <p:nvSpPr>
          <p:cNvPr id="142" name="CustomShape 3"/>
          <p:cNvSpPr/>
          <p:nvPr/>
        </p:nvSpPr>
        <p:spPr>
          <a:xfrm>
            <a:off x="6264000" y="4680000"/>
            <a:ext cx="359640" cy="791640"/>
          </a:xfrm>
          <a:prstGeom prst="ellipse">
            <a:avLst/>
          </a:prstGeom>
          <a:noFill/>
          <a:ln w="36000">
            <a:solidFill>
              <a:srgbClr val="ed1c2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3" name="Line 4"/>
          <p:cNvSpPr/>
          <p:nvPr/>
        </p:nvSpPr>
        <p:spPr>
          <a:xfrm flipV="1">
            <a:off x="4464000" y="4896000"/>
            <a:ext cx="1800000" cy="72000"/>
          </a:xfrm>
          <a:prstGeom prst="line">
            <a:avLst/>
          </a:prstGeom>
          <a:ln w="36000">
            <a:solidFill>
              <a:srgbClr val="ed1c2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44" name="CustomShape 5"/>
          <p:cNvSpPr/>
          <p:nvPr/>
        </p:nvSpPr>
        <p:spPr>
          <a:xfrm>
            <a:off x="1800000" y="4464000"/>
            <a:ext cx="2650320" cy="1149840"/>
          </a:xfrm>
          <a:prstGeom prst="rect">
            <a:avLst/>
          </a:prstGeom>
          <a:solidFill>
            <a:srgbClr val="ffffff"/>
          </a:solidFill>
          <a:ln w="36000">
            <a:solidFill>
              <a:srgbClr val="ed1c2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8000" rIns="108000" tIns="63000" bIns="63000"/>
          <a:p>
            <a:pPr>
              <a:lnSpc>
                <a:spcPct val="100000"/>
              </a:lnSpc>
            </a:pPr>
            <a:r>
              <a:rPr b="0" lang="es-AR" sz="1800" spc="-1" strike="noStrike">
                <a:latin typeface="Arial"/>
              </a:rPr>
              <a:t>Colocar el PIN 1 del sensor (visto de frente) en la línea 30 de la protoboard.</a:t>
            </a:r>
            <a:endParaRPr b="0" lang="es-AR" sz="1800" spc="-1" strike="noStrike">
              <a:latin typeface="Arial"/>
            </a:endParaRPr>
          </a:p>
        </p:txBody>
      </p:sp>
    </p:spTree>
  </p:cSld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Imagen 4" descr=""/>
          <p:cNvPicPr/>
          <p:nvPr/>
        </p:nvPicPr>
        <p:blipFill>
          <a:blip r:embed="rId1"/>
          <a:srcRect l="16034" t="21722" r="16803" b="14444"/>
          <a:stretch/>
        </p:blipFill>
        <p:spPr>
          <a:xfrm>
            <a:off x="982440" y="1227240"/>
            <a:ext cx="10226520" cy="5464440"/>
          </a:xfrm>
          <a:prstGeom prst="rect">
            <a:avLst/>
          </a:prstGeom>
          <a:ln>
            <a:noFill/>
          </a:ln>
        </p:spPr>
      </p:pic>
    </p:spTree>
  </p:cSld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Imagen 4" descr=""/>
          <p:cNvPicPr/>
          <p:nvPr/>
        </p:nvPicPr>
        <p:blipFill>
          <a:blip r:embed="rId1"/>
          <a:srcRect l="15458" t="23730" r="17567" b="15059"/>
          <a:stretch/>
        </p:blipFill>
        <p:spPr>
          <a:xfrm>
            <a:off x="734040" y="1124640"/>
            <a:ext cx="10723680" cy="5509440"/>
          </a:xfrm>
          <a:prstGeom prst="rect">
            <a:avLst/>
          </a:prstGeom>
          <a:ln>
            <a:noFill/>
          </a:ln>
        </p:spPr>
      </p:pic>
    </p:spTree>
  </p:cSld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CustomShape 1"/>
          <p:cNvSpPr/>
          <p:nvPr/>
        </p:nvSpPr>
        <p:spPr>
          <a:xfrm>
            <a:off x="576000" y="396720"/>
            <a:ext cx="9403560" cy="1973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0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s-AR" sz="2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Después de modificarlo hacemos click en Done para aplicar los cambios.</a:t>
            </a:r>
            <a:endParaRPr b="0" lang="es-AR" sz="2000" spc="-1" strike="noStrike">
              <a:latin typeface="Arial"/>
            </a:endParaRPr>
          </a:p>
          <a:p>
            <a:pPr marL="343080" indent="-3420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s-AR" sz="2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Seguimos con el nodo “button”, cambiaremos su nombre y lo asignaremos al grupo Botones de nuestra tabla creada anteriormente</a:t>
            </a:r>
            <a:r>
              <a:rPr b="0" lang="es-AR" sz="1800" spc="-1" strike="noStrike">
                <a:solidFill>
                  <a:srgbClr val="000000"/>
                </a:solidFill>
                <a:latin typeface="Arial"/>
                <a:ea typeface="DejaVu Sans"/>
              </a:rPr>
              <a:t>.</a:t>
            </a:r>
            <a:endParaRPr b="0" lang="es-AR" sz="1800" spc="-1" strike="noStrike">
              <a:latin typeface="Arial"/>
            </a:endParaRPr>
          </a:p>
          <a:p>
            <a:pPr marL="343080" indent="-3420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s-AR" sz="2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Entramos a su configuración y cambiamos lo siguiente.</a:t>
            </a:r>
            <a:endParaRPr b="0" lang="es-AR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s-AR" sz="2000" spc="-1" strike="noStrike">
              <a:latin typeface="Arial"/>
            </a:endParaRPr>
          </a:p>
        </p:txBody>
      </p:sp>
      <p:pic>
        <p:nvPicPr>
          <p:cNvPr id="228" name="Imagen 5" descr=""/>
          <p:cNvPicPr/>
          <p:nvPr/>
        </p:nvPicPr>
        <p:blipFill>
          <a:blip r:embed="rId1"/>
          <a:srcRect l="25726" t="29109" r="53027" b="49985"/>
          <a:stretch/>
        </p:blipFill>
        <p:spPr>
          <a:xfrm>
            <a:off x="576000" y="2370960"/>
            <a:ext cx="7329600" cy="4052880"/>
          </a:xfrm>
          <a:prstGeom prst="rect">
            <a:avLst/>
          </a:prstGeom>
          <a:ln>
            <a:noFill/>
          </a:ln>
        </p:spPr>
      </p:pic>
    </p:spTree>
  </p:cSld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Imagen 4" descr=""/>
          <p:cNvPicPr/>
          <p:nvPr/>
        </p:nvPicPr>
        <p:blipFill>
          <a:blip r:embed="rId1"/>
          <a:srcRect l="23687" t="21811" r="24882" b="29252"/>
          <a:stretch/>
        </p:blipFill>
        <p:spPr>
          <a:xfrm>
            <a:off x="1239840" y="1229040"/>
            <a:ext cx="9711000" cy="51937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9" dur="indefinite" restart="never" nodeType="tmRoot">
          <p:childTnLst>
            <p:seq>
              <p:cTn id="6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Imagen 4" descr=""/>
          <p:cNvPicPr/>
          <p:nvPr/>
        </p:nvPicPr>
        <p:blipFill>
          <a:blip r:embed="rId1"/>
          <a:srcRect l="23687" t="23937" r="24775" b="11284"/>
          <a:stretch/>
        </p:blipFill>
        <p:spPr>
          <a:xfrm>
            <a:off x="1716120" y="568080"/>
            <a:ext cx="8533440" cy="60307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1" dur="indefinite" restart="never" nodeType="tmRoot">
          <p:childTnLst>
            <p:seq>
              <p:cTn id="6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CustomShape 1"/>
          <p:cNvSpPr/>
          <p:nvPr/>
        </p:nvSpPr>
        <p:spPr>
          <a:xfrm>
            <a:off x="646200" y="452880"/>
            <a:ext cx="9677160" cy="1615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0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s-AR" sz="2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Debemos recordar siempre: al finalizar los cambios, hacer click en “Done” para aplicarlos.</a:t>
            </a:r>
            <a:endParaRPr b="0" lang="es-AR" sz="2000" spc="-1" strike="noStrike">
              <a:latin typeface="Arial"/>
            </a:endParaRPr>
          </a:p>
          <a:p>
            <a:pPr marL="343080" indent="-3420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s-AR" sz="2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Podemos notar, que luego de aplicar los cambios, nuestro nodo “Leer Datos” fue asignado al grupo “botones”.</a:t>
            </a:r>
            <a:endParaRPr b="0" lang="es-AR" sz="2000" spc="-1" strike="noStrike">
              <a:latin typeface="Arial"/>
            </a:endParaRPr>
          </a:p>
        </p:txBody>
      </p:sp>
      <p:pic>
        <p:nvPicPr>
          <p:cNvPr id="232" name="Imagen 6" descr=""/>
          <p:cNvPicPr/>
          <p:nvPr/>
        </p:nvPicPr>
        <p:blipFill>
          <a:blip r:embed="rId1"/>
          <a:srcRect l="24014" t="40364" r="25101" b="18233"/>
          <a:stretch/>
        </p:blipFill>
        <p:spPr>
          <a:xfrm>
            <a:off x="1316880" y="2069640"/>
            <a:ext cx="9556920" cy="4369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3" dur="indefinite" restart="never" nodeType="tmRoot">
          <p:childTnLst>
            <p:seq>
              <p:cTn id="6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CustomShape 1"/>
          <p:cNvSpPr/>
          <p:nvPr/>
        </p:nvSpPr>
        <p:spPr>
          <a:xfrm>
            <a:off x="646200" y="452880"/>
            <a:ext cx="9518040" cy="75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0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s-AR" sz="2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Configuramos el nodo “rpi-dht22”, que es el encargado de leer los datos de temperatura y humedad de nuestro sensor, seleccionando el pin de nuestra placa al que conectamos el sensor de temperatura/humedad.</a:t>
            </a:r>
            <a:endParaRPr b="0" lang="es-AR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s-AR" sz="2000" spc="-1" strike="noStrike">
              <a:latin typeface="Arial"/>
            </a:endParaRPr>
          </a:p>
        </p:txBody>
      </p:sp>
      <p:pic>
        <p:nvPicPr>
          <p:cNvPr id="234" name="Imagen 4" descr=""/>
          <p:cNvPicPr/>
          <p:nvPr/>
        </p:nvPicPr>
        <p:blipFill>
          <a:blip r:embed="rId1"/>
          <a:srcRect l="31077" t="35531" r="54549" b="49975"/>
          <a:stretch/>
        </p:blipFill>
        <p:spPr>
          <a:xfrm>
            <a:off x="1728000" y="2124720"/>
            <a:ext cx="6800400" cy="38505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5" dur="indefinite" restart="never" nodeType="tmRoot">
          <p:childTnLst>
            <p:seq>
              <p:cTn id="6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Marcador de contenido 4" descr=""/>
          <p:cNvPicPr/>
          <p:nvPr/>
        </p:nvPicPr>
        <p:blipFill>
          <a:blip r:embed="rId1"/>
          <a:srcRect l="23778" t="38932" r="24982" b="13602"/>
          <a:stretch/>
        </p:blipFill>
        <p:spPr>
          <a:xfrm>
            <a:off x="1108800" y="1179360"/>
            <a:ext cx="9973080" cy="51937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7" dur="indefinite" restart="never" nodeType="tmRoot">
          <p:childTnLst>
            <p:seq>
              <p:cTn id="6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Marcador de contenido 4" descr=""/>
          <p:cNvPicPr/>
          <p:nvPr/>
        </p:nvPicPr>
        <p:blipFill>
          <a:blip r:embed="rId1"/>
          <a:srcRect l="22849" t="32756" r="24976" b="18784"/>
          <a:stretch/>
        </p:blipFill>
        <p:spPr>
          <a:xfrm>
            <a:off x="1139760" y="1206000"/>
            <a:ext cx="9911520" cy="51739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9" dur="indefinite" restart="never" nodeType="tmRoot">
          <p:childTnLst>
            <p:seq>
              <p:cTn id="7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CustomShape 1"/>
          <p:cNvSpPr/>
          <p:nvPr/>
        </p:nvSpPr>
        <p:spPr>
          <a:xfrm>
            <a:off x="646200" y="452880"/>
            <a:ext cx="9403560" cy="4299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0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s-AR" sz="2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Ahora configuraremos el nodo “function”, en el cual tendremos que tipear algunas líneas de código javascript.</a:t>
            </a:r>
            <a:endParaRPr b="0" lang="es-AR" sz="2000" spc="-1" strike="noStrike">
              <a:latin typeface="Arial"/>
            </a:endParaRPr>
          </a:p>
          <a:p>
            <a:pPr marL="343080" indent="-3420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s-AR" sz="2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Debemos asegurarnos de que el texto de la línea de código este escrito igual que en la imagen.</a:t>
            </a:r>
            <a:endParaRPr b="0" lang="es-AR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s-AR" sz="2000" spc="-1" strike="noStrike">
              <a:latin typeface="Arial"/>
            </a:endParaRPr>
          </a:p>
        </p:txBody>
      </p:sp>
      <p:pic>
        <p:nvPicPr>
          <p:cNvPr id="238" name="Imagen 4" descr=""/>
          <p:cNvPicPr/>
          <p:nvPr/>
        </p:nvPicPr>
        <p:blipFill>
          <a:blip r:embed="rId1"/>
          <a:srcRect l="35950" t="52628" r="59548" b="44026"/>
          <a:stretch/>
        </p:blipFill>
        <p:spPr>
          <a:xfrm>
            <a:off x="9465120" y="1563840"/>
            <a:ext cx="1943640" cy="807480"/>
          </a:xfrm>
          <a:prstGeom prst="rect">
            <a:avLst/>
          </a:prstGeom>
          <a:ln>
            <a:noFill/>
          </a:ln>
        </p:spPr>
      </p:pic>
      <p:pic>
        <p:nvPicPr>
          <p:cNvPr id="239" name="Imagen 6" descr=""/>
          <p:cNvPicPr/>
          <p:nvPr/>
        </p:nvPicPr>
        <p:blipFill>
          <a:blip r:embed="rId2"/>
          <a:srcRect l="24227" t="33593" r="24902" b="19990"/>
          <a:stretch/>
        </p:blipFill>
        <p:spPr>
          <a:xfrm>
            <a:off x="646200" y="2160000"/>
            <a:ext cx="8655840" cy="4438440"/>
          </a:xfrm>
          <a:prstGeom prst="rect">
            <a:avLst/>
          </a:prstGeom>
          <a:ln>
            <a:noFill/>
          </a:ln>
        </p:spPr>
      </p:pic>
      <p:sp>
        <p:nvSpPr>
          <p:cNvPr id="240" name="CustomShape 2"/>
          <p:cNvSpPr/>
          <p:nvPr/>
        </p:nvSpPr>
        <p:spPr>
          <a:xfrm>
            <a:off x="4752000" y="4752720"/>
            <a:ext cx="4391280" cy="1727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s-AR" sz="1800" spc="-1" strike="noStrike">
                <a:solidFill>
                  <a:srgbClr val="000000"/>
                </a:solidFill>
                <a:latin typeface="Bitstream Vera Sans Mono"/>
                <a:ea typeface="DejaVu Sans"/>
              </a:rPr>
              <a:t>msg.payload={</a:t>
            </a:r>
            <a:endParaRPr b="0" lang="es-A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AR" sz="1800" spc="-1" strike="noStrike">
                <a:solidFill>
                  <a:srgbClr val="000000"/>
                </a:solidFill>
                <a:latin typeface="Bitstream Vera Sans Mono"/>
                <a:ea typeface="DejaVu Sans"/>
              </a:rPr>
              <a:t>	</a:t>
            </a:r>
            <a:r>
              <a:rPr b="1" lang="es-AR" sz="1800" spc="-1" strike="noStrike">
                <a:solidFill>
                  <a:srgbClr val="000000"/>
                </a:solidFill>
                <a:latin typeface="Bitstream Vera Sans Mono"/>
                <a:ea typeface="DejaVu Sans"/>
              </a:rPr>
              <a:t>temperatura: msg.payload,</a:t>
            </a:r>
            <a:endParaRPr b="0" lang="es-A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AR" sz="1800" spc="-1" strike="noStrike">
                <a:solidFill>
                  <a:srgbClr val="000000"/>
                </a:solidFill>
                <a:latin typeface="Bitstream Vera Sans Mono"/>
                <a:ea typeface="DejaVu Sans"/>
              </a:rPr>
              <a:t>	</a:t>
            </a:r>
            <a:r>
              <a:rPr b="1" lang="es-AR" sz="1800" spc="-1" strike="noStrike">
                <a:solidFill>
                  <a:srgbClr val="000000"/>
                </a:solidFill>
                <a:latin typeface="Bitstream Vera Sans Mono"/>
                <a:ea typeface="DejaVu Sans"/>
              </a:rPr>
              <a:t>humedad: msg.humidity</a:t>
            </a:r>
            <a:endParaRPr b="0" lang="es-A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AR" sz="1800" spc="-1" strike="noStrike">
                <a:solidFill>
                  <a:srgbClr val="000000"/>
                </a:solidFill>
                <a:latin typeface="Bitstream Vera Sans Mono"/>
                <a:ea typeface="DejaVu Sans"/>
              </a:rPr>
              <a:t>};</a:t>
            </a:r>
            <a:endParaRPr b="0" lang="es-A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AR" sz="1800" spc="-1" strike="noStrike">
                <a:solidFill>
                  <a:srgbClr val="000000"/>
                </a:solidFill>
                <a:latin typeface="Bitstream Vera Sans Mono"/>
                <a:ea typeface="DejaVu Sans"/>
              </a:rPr>
              <a:t>return msg;</a:t>
            </a:r>
            <a:endParaRPr b="0" lang="es-AR" sz="1800" spc="-1" strike="noStrike">
              <a:latin typeface="Arial"/>
            </a:endParaRPr>
          </a:p>
        </p:txBody>
      </p:sp>
    </p:spTree>
  </p:cSld>
  <p:timing>
    <p:tnLst>
      <p:par>
        <p:cTn id="71" dur="indefinite" restart="never" nodeType="tmRoot">
          <p:childTnLst>
            <p:seq>
              <p:cTn id="7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CustomShape 1"/>
          <p:cNvSpPr/>
          <p:nvPr/>
        </p:nvSpPr>
        <p:spPr>
          <a:xfrm>
            <a:off x="506880" y="316800"/>
            <a:ext cx="3255480" cy="477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0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s-AR" sz="2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Colocar la resistencia</a:t>
            </a:r>
            <a:endParaRPr b="0" lang="es-AR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s-AR" sz="2000" spc="-1" strike="noStrike">
              <a:latin typeface="Arial"/>
            </a:endParaRPr>
          </a:p>
        </p:txBody>
      </p:sp>
      <p:pic>
        <p:nvPicPr>
          <p:cNvPr id="146" name="Imagen 3" descr=""/>
          <p:cNvPicPr/>
          <p:nvPr/>
        </p:nvPicPr>
        <p:blipFill>
          <a:blip r:embed="rId1"/>
          <a:stretch/>
        </p:blipFill>
        <p:spPr>
          <a:xfrm>
            <a:off x="1485000" y="795240"/>
            <a:ext cx="8573040" cy="5896080"/>
          </a:xfrm>
          <a:prstGeom prst="rect">
            <a:avLst/>
          </a:prstGeom>
          <a:ln>
            <a:noFill/>
          </a:ln>
        </p:spPr>
      </p:pic>
      <p:sp>
        <p:nvSpPr>
          <p:cNvPr id="147" name="CustomShape 2"/>
          <p:cNvSpPr/>
          <p:nvPr/>
        </p:nvSpPr>
        <p:spPr>
          <a:xfrm>
            <a:off x="4931640" y="3960000"/>
            <a:ext cx="863280" cy="792000"/>
          </a:xfrm>
          <a:prstGeom prst="ellipse">
            <a:avLst/>
          </a:prstGeom>
          <a:noFill/>
          <a:ln w="36000">
            <a:solidFill>
              <a:srgbClr val="ed1c2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8" name="Line 3"/>
          <p:cNvSpPr/>
          <p:nvPr/>
        </p:nvSpPr>
        <p:spPr>
          <a:xfrm flipV="1">
            <a:off x="3815640" y="4464000"/>
            <a:ext cx="1152000" cy="432000"/>
          </a:xfrm>
          <a:prstGeom prst="line">
            <a:avLst/>
          </a:prstGeom>
          <a:ln w="36000">
            <a:solidFill>
              <a:srgbClr val="ed1c2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49" name="CustomShape 4"/>
          <p:cNvSpPr/>
          <p:nvPr/>
        </p:nvSpPr>
        <p:spPr>
          <a:xfrm>
            <a:off x="72000" y="4025880"/>
            <a:ext cx="3743280" cy="1301760"/>
          </a:xfrm>
          <a:prstGeom prst="rect">
            <a:avLst/>
          </a:prstGeom>
          <a:solidFill>
            <a:srgbClr val="ffffff"/>
          </a:solidFill>
          <a:ln w="36000">
            <a:solidFill>
              <a:srgbClr val="ed1c2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8000" rIns="108000" tIns="63000" bIns="63000"/>
          <a:p>
            <a:pPr>
              <a:lnSpc>
                <a:spcPct val="100000"/>
              </a:lnSpc>
            </a:pPr>
            <a:r>
              <a:rPr b="0" lang="es-AR" sz="1800" spc="-1" strike="noStrike">
                <a:latin typeface="Arial"/>
              </a:rPr>
              <a:t>Colocar la resistencia en las líneas 30 y 31 de la protoboard, que se corresponden con los PINES 1 y 2 del sensor (visto de frente).</a:t>
            </a:r>
            <a:endParaRPr b="0" lang="es-AR" sz="1800" spc="-1" strike="noStrike">
              <a:latin typeface="Arial"/>
            </a:endParaRPr>
          </a:p>
        </p:txBody>
      </p:sp>
      <p:sp>
        <p:nvSpPr>
          <p:cNvPr id="150" name="Line 5"/>
          <p:cNvSpPr/>
          <p:nvPr/>
        </p:nvSpPr>
        <p:spPr>
          <a:xfrm flipV="1">
            <a:off x="5147640" y="4140000"/>
            <a:ext cx="360" cy="288000"/>
          </a:xfrm>
          <a:prstGeom prst="line">
            <a:avLst/>
          </a:prstGeom>
          <a:ln>
            <a:solidFill>
              <a:srgbClr val="ed1c2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51" name="Line 6"/>
          <p:cNvSpPr/>
          <p:nvPr/>
        </p:nvSpPr>
        <p:spPr>
          <a:xfrm flipV="1">
            <a:off x="5497560" y="4134600"/>
            <a:ext cx="360" cy="288000"/>
          </a:xfrm>
          <a:prstGeom prst="line">
            <a:avLst/>
          </a:prstGeom>
          <a:ln>
            <a:solidFill>
              <a:srgbClr val="ed1c2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CustomShape 1"/>
          <p:cNvSpPr/>
          <p:nvPr/>
        </p:nvSpPr>
        <p:spPr>
          <a:xfrm>
            <a:off x="646200" y="452880"/>
            <a:ext cx="9403560" cy="117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0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s-AR" sz="2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 </a:t>
            </a:r>
            <a:r>
              <a:rPr b="0" lang="es-AR" sz="2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Después de aplicar estos cambios pasamos a configurar los nodos “Change”.</a:t>
            </a:r>
            <a:endParaRPr b="0" lang="es-AR" sz="2000" spc="-1" strike="noStrike">
              <a:latin typeface="Arial"/>
            </a:endParaRPr>
          </a:p>
          <a:p>
            <a:pPr marL="343080" indent="-3420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s-AR" sz="2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Al primero, lo nombraremos Temperatura</a:t>
            </a:r>
            <a:endParaRPr b="0" lang="es-AR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s-AR" sz="2000" spc="-1" strike="noStrike">
              <a:latin typeface="Arial"/>
            </a:endParaRPr>
          </a:p>
        </p:txBody>
      </p:sp>
      <p:pic>
        <p:nvPicPr>
          <p:cNvPr id="242" name="Imagen 6" descr=""/>
          <p:cNvPicPr/>
          <p:nvPr/>
        </p:nvPicPr>
        <p:blipFill>
          <a:blip r:embed="rId1"/>
          <a:srcRect l="43846" t="51609" r="49311" b="37613"/>
          <a:stretch/>
        </p:blipFill>
        <p:spPr>
          <a:xfrm>
            <a:off x="9946080" y="1192680"/>
            <a:ext cx="1837800" cy="1629000"/>
          </a:xfrm>
          <a:prstGeom prst="rect">
            <a:avLst/>
          </a:prstGeom>
          <a:ln>
            <a:noFill/>
          </a:ln>
        </p:spPr>
      </p:pic>
      <p:pic>
        <p:nvPicPr>
          <p:cNvPr id="243" name="Imagen 8" descr=""/>
          <p:cNvPicPr/>
          <p:nvPr/>
        </p:nvPicPr>
        <p:blipFill>
          <a:blip r:embed="rId2"/>
          <a:srcRect l="23687" t="34178" r="24882" b="17279"/>
          <a:stretch/>
        </p:blipFill>
        <p:spPr>
          <a:xfrm>
            <a:off x="646200" y="1859760"/>
            <a:ext cx="9080640" cy="48182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3" dur="indefinite" restart="never" nodeType="tmRoot">
          <p:childTnLst>
            <p:seq>
              <p:cTn id="7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CustomShape 1"/>
          <p:cNvSpPr/>
          <p:nvPr/>
        </p:nvSpPr>
        <p:spPr>
          <a:xfrm>
            <a:off x="646200" y="452880"/>
            <a:ext cx="8781840" cy="609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0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s-AR" sz="2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También debemos cambiar lo siguiente:</a:t>
            </a:r>
            <a:endParaRPr b="0" lang="es-AR" sz="2000" spc="-1" strike="noStrike">
              <a:latin typeface="Arial"/>
            </a:endParaRPr>
          </a:p>
        </p:txBody>
      </p:sp>
      <p:pic>
        <p:nvPicPr>
          <p:cNvPr id="245" name="Imagen 4" descr=""/>
          <p:cNvPicPr/>
          <p:nvPr/>
        </p:nvPicPr>
        <p:blipFill>
          <a:blip r:embed="rId1"/>
          <a:srcRect l="15536" t="28189" r="16731" b="10320"/>
          <a:stretch/>
        </p:blipFill>
        <p:spPr>
          <a:xfrm>
            <a:off x="646200" y="1275480"/>
            <a:ext cx="9858240" cy="50313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5" dur="indefinite" restart="never" nodeType="tmRoot">
          <p:childTnLst>
            <p:seq>
              <p:cTn id="7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CustomShape 1"/>
          <p:cNvSpPr/>
          <p:nvPr/>
        </p:nvSpPr>
        <p:spPr>
          <a:xfrm>
            <a:off x="646200" y="452880"/>
            <a:ext cx="8945640" cy="4194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0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s-AR" sz="2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Completamos este recuadro con lo siguiente y aplicamos</a:t>
            </a:r>
            <a:endParaRPr b="0" lang="es-AR" sz="2000" spc="-1" strike="noStrike">
              <a:latin typeface="Arial"/>
            </a:endParaRPr>
          </a:p>
        </p:txBody>
      </p:sp>
      <p:pic>
        <p:nvPicPr>
          <p:cNvPr id="247" name="Imagen 4" descr=""/>
          <p:cNvPicPr/>
          <p:nvPr/>
        </p:nvPicPr>
        <p:blipFill>
          <a:blip r:embed="rId1"/>
          <a:srcRect l="15434" t="27608" r="53680" b="8189"/>
          <a:stretch/>
        </p:blipFill>
        <p:spPr>
          <a:xfrm>
            <a:off x="1921680" y="980640"/>
            <a:ext cx="4835880" cy="56534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7" dur="indefinite" restart="never" nodeType="tmRoot">
          <p:childTnLst>
            <p:seq>
              <p:cTn id="7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CustomShape 1"/>
          <p:cNvSpPr/>
          <p:nvPr/>
        </p:nvSpPr>
        <p:spPr>
          <a:xfrm>
            <a:off x="646200" y="452880"/>
            <a:ext cx="8945640" cy="4194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0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s-AR" sz="2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Hacemos lo mismo para el segundo nodo “Change”, con diferencia de que a este lo nombraremos “Humedad”.</a:t>
            </a:r>
            <a:endParaRPr b="0" lang="es-AR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s-AR" sz="2000" spc="-1" strike="noStrike">
              <a:latin typeface="Arial"/>
            </a:endParaRPr>
          </a:p>
        </p:txBody>
      </p:sp>
      <p:pic>
        <p:nvPicPr>
          <p:cNvPr id="249" name="Imagen 4" descr=""/>
          <p:cNvPicPr/>
          <p:nvPr/>
        </p:nvPicPr>
        <p:blipFill>
          <a:blip r:embed="rId1"/>
          <a:srcRect l="41614" t="58332" r="49223" b="27510"/>
          <a:stretch/>
        </p:blipFill>
        <p:spPr>
          <a:xfrm>
            <a:off x="8587440" y="119160"/>
            <a:ext cx="1615680" cy="1404000"/>
          </a:xfrm>
          <a:prstGeom prst="rect">
            <a:avLst/>
          </a:prstGeom>
          <a:ln>
            <a:noFill/>
          </a:ln>
        </p:spPr>
      </p:pic>
      <p:pic>
        <p:nvPicPr>
          <p:cNvPr id="250" name="Imagen 6" descr=""/>
          <p:cNvPicPr/>
          <p:nvPr/>
        </p:nvPicPr>
        <p:blipFill>
          <a:blip r:embed="rId2"/>
          <a:srcRect l="15536" t="27062" r="17166" b="10704"/>
          <a:stretch/>
        </p:blipFill>
        <p:spPr>
          <a:xfrm>
            <a:off x="118800" y="1656720"/>
            <a:ext cx="8201880" cy="4263480"/>
          </a:xfrm>
          <a:prstGeom prst="rect">
            <a:avLst/>
          </a:prstGeom>
          <a:ln>
            <a:noFill/>
          </a:ln>
        </p:spPr>
      </p:pic>
      <p:pic>
        <p:nvPicPr>
          <p:cNvPr id="251" name="Imagen 8" descr=""/>
          <p:cNvPicPr/>
          <p:nvPr/>
        </p:nvPicPr>
        <p:blipFill>
          <a:blip r:embed="rId3"/>
          <a:srcRect l="34879" t="24109" r="36838" b="24158"/>
          <a:stretch/>
        </p:blipFill>
        <p:spPr>
          <a:xfrm>
            <a:off x="8360640" y="1857600"/>
            <a:ext cx="3711600" cy="38178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9" dur="indefinite" restart="never" nodeType="tmRoot">
          <p:childTnLst>
            <p:seq>
              <p:cTn id="8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CustomShape 1"/>
          <p:cNvSpPr/>
          <p:nvPr/>
        </p:nvSpPr>
        <p:spPr>
          <a:xfrm>
            <a:off x="632880" y="452880"/>
            <a:ext cx="9518760" cy="2478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0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s-AR" sz="2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Después de aplicar los cambios anteriores, seguimos con los nodos “Chart”</a:t>
            </a:r>
            <a:endParaRPr b="0" lang="es-AR" sz="2000" spc="-1" strike="noStrike">
              <a:latin typeface="Arial"/>
            </a:endParaRPr>
          </a:p>
          <a:p>
            <a:pPr marL="343080" indent="-3420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s-AR" sz="2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Estos nodos junto con los nodos “Gauge” son los que mostrarán los datos recolectados por el sensor en forma de gráficos.</a:t>
            </a:r>
            <a:endParaRPr b="0" lang="es-AR" sz="2000" spc="-1" strike="noStrike">
              <a:latin typeface="Arial"/>
            </a:endParaRPr>
          </a:p>
          <a:p>
            <a:pPr marL="343080" indent="-3420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s-AR" sz="2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Al primero de la sección de Temperatura, lo nombraremos “Histórico”.</a:t>
            </a:r>
            <a:endParaRPr b="0" lang="es-AR" sz="2000" spc="-1" strike="noStrike">
              <a:latin typeface="Arial"/>
            </a:endParaRPr>
          </a:p>
        </p:txBody>
      </p:sp>
      <p:pic>
        <p:nvPicPr>
          <p:cNvPr id="253" name="Imagen 4" descr=""/>
          <p:cNvPicPr/>
          <p:nvPr/>
        </p:nvPicPr>
        <p:blipFill>
          <a:blip r:embed="rId1"/>
          <a:srcRect l="24235" t="31280" r="32923" b="17466"/>
          <a:stretch/>
        </p:blipFill>
        <p:spPr>
          <a:xfrm>
            <a:off x="1033560" y="2324520"/>
            <a:ext cx="6957720" cy="43534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81" dur="indefinite" restart="never" nodeType="tmRoot">
          <p:childTnLst>
            <p:seq>
              <p:cTn id="8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CustomShape 1"/>
          <p:cNvSpPr/>
          <p:nvPr/>
        </p:nvSpPr>
        <p:spPr>
          <a:xfrm>
            <a:off x="646200" y="452880"/>
            <a:ext cx="9200160" cy="75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0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s-AR" sz="2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Asignamos este nodo al grupo Temperatura de nuestra pestaña y le cambiamos el nombre.</a:t>
            </a:r>
            <a:endParaRPr b="0" lang="es-AR" sz="2000" spc="-1" strike="noStrike">
              <a:latin typeface="Arial"/>
            </a:endParaRPr>
          </a:p>
        </p:txBody>
      </p:sp>
      <p:pic>
        <p:nvPicPr>
          <p:cNvPr id="255" name="Imagen 4" descr=""/>
          <p:cNvPicPr/>
          <p:nvPr/>
        </p:nvPicPr>
        <p:blipFill>
          <a:blip r:embed="rId1"/>
          <a:srcRect l="15862" t="22387" r="16842" b="13602"/>
          <a:stretch/>
        </p:blipFill>
        <p:spPr>
          <a:xfrm>
            <a:off x="646200" y="1338480"/>
            <a:ext cx="9474480" cy="50655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83" dur="indefinite" restart="never" nodeType="tmRoot">
          <p:childTnLst>
            <p:seq>
              <p:cTn id="8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Marcador de contenido 4" descr=""/>
          <p:cNvPicPr/>
          <p:nvPr/>
        </p:nvPicPr>
        <p:blipFill>
          <a:blip r:embed="rId1"/>
          <a:srcRect l="15710" t="27672" r="16925" b="11511"/>
          <a:stretch/>
        </p:blipFill>
        <p:spPr>
          <a:xfrm>
            <a:off x="662760" y="1311840"/>
            <a:ext cx="9845280" cy="49964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85" dur="indefinite" restart="never" nodeType="tmRoot">
          <p:childTnLst>
            <p:seq>
              <p:cTn id="8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CustomShape 1"/>
          <p:cNvSpPr/>
          <p:nvPr/>
        </p:nvSpPr>
        <p:spPr>
          <a:xfrm>
            <a:off x="646200" y="452880"/>
            <a:ext cx="9403560" cy="1100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0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s-AR" sz="2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Pasamos al segundo nodo “Chart” en la sección Humedad el cual también nombraremos “Histórico” y lo ubicaremos en el grupo Humedad de la pestaña.</a:t>
            </a:r>
            <a:endParaRPr b="0" lang="es-AR" sz="2000" spc="-1" strike="noStrike">
              <a:latin typeface="Arial"/>
            </a:endParaRPr>
          </a:p>
        </p:txBody>
      </p:sp>
      <p:pic>
        <p:nvPicPr>
          <p:cNvPr id="258" name="Imagen 4" descr=""/>
          <p:cNvPicPr/>
          <p:nvPr/>
        </p:nvPicPr>
        <p:blipFill>
          <a:blip r:embed="rId1"/>
          <a:srcRect l="25101" t="26836" r="32273" b="21521"/>
          <a:stretch/>
        </p:blipFill>
        <p:spPr>
          <a:xfrm>
            <a:off x="222120" y="1564560"/>
            <a:ext cx="7330680" cy="4992840"/>
          </a:xfrm>
          <a:prstGeom prst="rect">
            <a:avLst/>
          </a:prstGeom>
          <a:ln>
            <a:noFill/>
          </a:ln>
        </p:spPr>
      </p:pic>
      <p:pic>
        <p:nvPicPr>
          <p:cNvPr id="259" name="Imagen 6" descr=""/>
          <p:cNvPicPr/>
          <p:nvPr/>
        </p:nvPicPr>
        <p:blipFill>
          <a:blip r:embed="rId2"/>
          <a:srcRect l="15647" t="26860" r="55744" b="15320"/>
          <a:stretch/>
        </p:blipFill>
        <p:spPr>
          <a:xfrm>
            <a:off x="7712280" y="1554840"/>
            <a:ext cx="4391280" cy="49928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87" dur="indefinite" restart="never" nodeType="tmRoot">
          <p:childTnLst>
            <p:seq>
              <p:cTn id="8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Imagen 4" descr=""/>
          <p:cNvPicPr/>
          <p:nvPr/>
        </p:nvPicPr>
        <p:blipFill>
          <a:blip r:embed="rId1"/>
          <a:srcRect l="15434" t="24129" r="16731" b="18617"/>
          <a:stretch/>
        </p:blipFill>
        <p:spPr>
          <a:xfrm>
            <a:off x="404280" y="1179360"/>
            <a:ext cx="11382480" cy="53989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89" dur="indefinite" restart="never" nodeType="tmRoot">
          <p:childTnLst>
            <p:seq>
              <p:cTn id="9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Marcador de contenido 4" descr=""/>
          <p:cNvPicPr/>
          <p:nvPr/>
        </p:nvPicPr>
        <p:blipFill>
          <a:blip r:embed="rId1"/>
          <a:srcRect l="15279" t="26875" r="17326" b="22392"/>
          <a:stretch/>
        </p:blipFill>
        <p:spPr>
          <a:xfrm>
            <a:off x="316800" y="1232280"/>
            <a:ext cx="11557080" cy="48888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1" dur="indefinite" restart="never" nodeType="tmRoot">
          <p:childTnLst>
            <p:seq>
              <p:cTn id="9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CustomShape 1"/>
          <p:cNvSpPr/>
          <p:nvPr/>
        </p:nvSpPr>
        <p:spPr>
          <a:xfrm>
            <a:off x="480600" y="369720"/>
            <a:ext cx="9894960" cy="556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0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s-AR" sz="2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Colocar los cables que conectan con los pines del sensor en la protoboard</a:t>
            </a:r>
            <a:endParaRPr b="0" lang="es-AR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s-AR" sz="2000" spc="-1" strike="noStrike">
              <a:latin typeface="Arial"/>
            </a:endParaRPr>
          </a:p>
        </p:txBody>
      </p:sp>
      <p:pic>
        <p:nvPicPr>
          <p:cNvPr id="153" name="Imagen 3" descr=""/>
          <p:cNvPicPr/>
          <p:nvPr/>
        </p:nvPicPr>
        <p:blipFill>
          <a:blip r:embed="rId1"/>
          <a:stretch/>
        </p:blipFill>
        <p:spPr>
          <a:xfrm>
            <a:off x="1998720" y="1165680"/>
            <a:ext cx="8080560" cy="5385600"/>
          </a:xfrm>
          <a:prstGeom prst="rect">
            <a:avLst/>
          </a:prstGeom>
          <a:ln>
            <a:noFill/>
          </a:ln>
        </p:spPr>
      </p:pic>
      <p:sp>
        <p:nvSpPr>
          <p:cNvPr id="154" name="CustomShape 2"/>
          <p:cNvSpPr/>
          <p:nvPr/>
        </p:nvSpPr>
        <p:spPr>
          <a:xfrm>
            <a:off x="8208000" y="3960000"/>
            <a:ext cx="863280" cy="792000"/>
          </a:xfrm>
          <a:prstGeom prst="ellipse">
            <a:avLst/>
          </a:prstGeom>
          <a:noFill/>
          <a:ln w="36000">
            <a:solidFill>
              <a:srgbClr val="ed1c2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5" name="Line 3"/>
          <p:cNvSpPr/>
          <p:nvPr/>
        </p:nvSpPr>
        <p:spPr>
          <a:xfrm flipV="1">
            <a:off x="5976000" y="4392000"/>
            <a:ext cx="2232000" cy="288000"/>
          </a:xfrm>
          <a:prstGeom prst="line">
            <a:avLst/>
          </a:prstGeom>
          <a:ln w="36000">
            <a:solidFill>
              <a:srgbClr val="ed1c2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56" name="CustomShape 4"/>
          <p:cNvSpPr/>
          <p:nvPr/>
        </p:nvSpPr>
        <p:spPr>
          <a:xfrm>
            <a:off x="2232000" y="4033800"/>
            <a:ext cx="3743280" cy="1149840"/>
          </a:xfrm>
          <a:prstGeom prst="rect">
            <a:avLst/>
          </a:prstGeom>
          <a:solidFill>
            <a:srgbClr val="ffffff"/>
          </a:solidFill>
          <a:ln w="36000">
            <a:solidFill>
              <a:srgbClr val="ed1c2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8000" rIns="108000" tIns="63000" bIns="63000"/>
          <a:p>
            <a:pPr>
              <a:lnSpc>
                <a:spcPct val="100000"/>
              </a:lnSpc>
            </a:pPr>
            <a:r>
              <a:rPr b="0" lang="es-AR" sz="1800" spc="-1" strike="noStrike">
                <a:latin typeface="Arial"/>
              </a:rPr>
              <a:t>Colocar el cable rojo en la línea 30 de la protoboard, se corresponde con el PIN 1 del sensor (visto de frente).</a:t>
            </a:r>
            <a:endParaRPr b="0" lang="es-AR" sz="1800" spc="-1" strike="noStrike">
              <a:latin typeface="Arial"/>
            </a:endParaRPr>
          </a:p>
        </p:txBody>
      </p:sp>
    </p:spTree>
  </p:cSld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CustomShape 1"/>
          <p:cNvSpPr/>
          <p:nvPr/>
        </p:nvSpPr>
        <p:spPr>
          <a:xfrm>
            <a:off x="383040" y="291600"/>
            <a:ext cx="9902880" cy="1788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0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s-AR" sz="2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Ahora configuramos los nodos “Gauge”. Estos nodos nos mostrarán la última temperatura y humedad obtenida por el sensor, por este motivo, los nombraremos “Actual”.</a:t>
            </a:r>
            <a:endParaRPr b="0" lang="es-AR" sz="2000" spc="-1" strike="noStrike">
              <a:latin typeface="Arial"/>
            </a:endParaRPr>
          </a:p>
          <a:p>
            <a:pPr marL="343080" indent="-3420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s-AR" sz="2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Arrancamos por la sección Temperatura, asignando el nodo al grupo </a:t>
            </a:r>
            <a:r>
              <a:rPr b="0" lang="es-AR" sz="2000" spc="-1" strike="noStrike" u="sng">
                <a:solidFill>
                  <a:srgbClr val="ffffff"/>
                </a:solidFill>
                <a:uFillTx/>
                <a:latin typeface="Century Gothic"/>
                <a:ea typeface="DejaVu Sans"/>
              </a:rPr>
              <a:t>Temperatura</a:t>
            </a:r>
            <a:r>
              <a:rPr b="0" lang="es-AR" sz="2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 y cambiando su nombre.</a:t>
            </a:r>
            <a:endParaRPr b="0" lang="es-AR" sz="2000" spc="-1" strike="noStrike">
              <a:latin typeface="Arial"/>
            </a:endParaRPr>
          </a:p>
        </p:txBody>
      </p:sp>
      <p:pic>
        <p:nvPicPr>
          <p:cNvPr id="263" name="Imagen 4" descr=""/>
          <p:cNvPicPr/>
          <p:nvPr/>
        </p:nvPicPr>
        <p:blipFill>
          <a:blip r:embed="rId1"/>
          <a:srcRect l="42593" t="55049" r="37162" b="18814"/>
          <a:stretch/>
        </p:blipFill>
        <p:spPr>
          <a:xfrm>
            <a:off x="452880" y="2140200"/>
            <a:ext cx="6014880" cy="4365360"/>
          </a:xfrm>
          <a:prstGeom prst="rect">
            <a:avLst/>
          </a:prstGeom>
          <a:ln>
            <a:noFill/>
          </a:ln>
        </p:spPr>
      </p:pic>
      <p:pic>
        <p:nvPicPr>
          <p:cNvPr id="264" name="Imagen 6" descr=""/>
          <p:cNvPicPr/>
          <p:nvPr/>
        </p:nvPicPr>
        <p:blipFill>
          <a:blip r:embed="rId2"/>
          <a:srcRect l="15613" t="30123" r="55506" b="12446"/>
          <a:stretch/>
        </p:blipFill>
        <p:spPr>
          <a:xfrm>
            <a:off x="6755040" y="2140200"/>
            <a:ext cx="3938400" cy="44064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3" dur="indefinite" restart="never" nodeType="tmRoot">
          <p:childTnLst>
            <p:seq>
              <p:cTn id="9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Imagen 4" descr=""/>
          <p:cNvPicPr/>
          <p:nvPr/>
        </p:nvPicPr>
        <p:blipFill>
          <a:blip r:embed="rId1"/>
          <a:srcRect l="14994" t="24321" r="16731" b="15527"/>
          <a:stretch/>
        </p:blipFill>
        <p:spPr>
          <a:xfrm>
            <a:off x="546480" y="1164240"/>
            <a:ext cx="11097720" cy="54954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5" dur="indefinite" restart="never" nodeType="tmRoot">
          <p:childTnLst>
            <p:seq>
              <p:cTn id="9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CustomShape 1"/>
          <p:cNvSpPr/>
          <p:nvPr/>
        </p:nvSpPr>
        <p:spPr>
          <a:xfrm>
            <a:off x="646200" y="452880"/>
            <a:ext cx="9403560" cy="754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0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s-AR" sz="2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También debemos definir las unidades en las que se nos mostrará la temperatura en el gráfico y el rango en el que aparecerá.</a:t>
            </a:r>
            <a:endParaRPr b="0" lang="es-AR" sz="2000" spc="-1" strike="noStrike">
              <a:latin typeface="Arial"/>
            </a:endParaRPr>
          </a:p>
        </p:txBody>
      </p:sp>
      <p:pic>
        <p:nvPicPr>
          <p:cNvPr id="267" name="Imagen 4" descr=""/>
          <p:cNvPicPr/>
          <p:nvPr/>
        </p:nvPicPr>
        <p:blipFill>
          <a:blip r:embed="rId1"/>
          <a:srcRect l="15209" t="24902" r="17556" b="13602"/>
          <a:stretch/>
        </p:blipFill>
        <p:spPr>
          <a:xfrm>
            <a:off x="1018800" y="1388160"/>
            <a:ext cx="10153440" cy="52203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7" dur="indefinite" restart="never" nodeType="tmRoot">
          <p:childTnLst>
            <p:seq>
              <p:cTn id="9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Imagen 4" descr=""/>
          <p:cNvPicPr/>
          <p:nvPr/>
        </p:nvPicPr>
        <p:blipFill>
          <a:blip r:embed="rId1"/>
          <a:srcRect l="15647" t="23740" r="16950" b="14572"/>
          <a:stretch/>
        </p:blipFill>
        <p:spPr>
          <a:xfrm>
            <a:off x="762120" y="1195920"/>
            <a:ext cx="10666800" cy="54878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9" dur="indefinite" restart="never" nodeType="tmRoot">
          <p:childTnLst>
            <p:seq>
              <p:cTn id="10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CustomShape 1"/>
          <p:cNvSpPr/>
          <p:nvPr/>
        </p:nvSpPr>
        <p:spPr>
          <a:xfrm>
            <a:off x="646200" y="452880"/>
            <a:ext cx="9729360" cy="1162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343080" indent="-3420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s-AR" sz="2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Aplicamos los cambios y pasamos al nodo Gauge de la sección Humedad.</a:t>
            </a:r>
            <a:endParaRPr b="0" lang="es-AR" sz="2000" spc="-1" strike="noStrike">
              <a:latin typeface="Arial"/>
            </a:endParaRPr>
          </a:p>
          <a:p>
            <a:pPr marL="343080" indent="-3420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s-AR" sz="2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A este nodo también lo nombraremos “Actual” y lo ubicaremos en el grupo “Humedad” de la pestaña.</a:t>
            </a:r>
            <a:endParaRPr b="0" lang="es-AR" sz="2000" spc="-1" strike="noStrike">
              <a:latin typeface="Arial"/>
            </a:endParaRPr>
          </a:p>
        </p:txBody>
      </p:sp>
      <p:pic>
        <p:nvPicPr>
          <p:cNvPr id="270" name="Imagen 4" descr=""/>
          <p:cNvPicPr/>
          <p:nvPr/>
        </p:nvPicPr>
        <p:blipFill>
          <a:blip r:embed="rId1"/>
          <a:srcRect l="42159" t="62200" r="38138" b="24227"/>
          <a:stretch/>
        </p:blipFill>
        <p:spPr>
          <a:xfrm>
            <a:off x="8989920" y="1326240"/>
            <a:ext cx="3008880" cy="1162800"/>
          </a:xfrm>
          <a:prstGeom prst="rect">
            <a:avLst/>
          </a:prstGeom>
          <a:ln>
            <a:noFill/>
          </a:ln>
        </p:spPr>
      </p:pic>
      <p:pic>
        <p:nvPicPr>
          <p:cNvPr id="271" name="Imagen 6" descr=""/>
          <p:cNvPicPr/>
          <p:nvPr/>
        </p:nvPicPr>
        <p:blipFill>
          <a:blip r:embed="rId2"/>
          <a:srcRect l="15755" t="21806" r="16751" b="17480"/>
          <a:stretch/>
        </p:blipFill>
        <p:spPr>
          <a:xfrm>
            <a:off x="245520" y="1775520"/>
            <a:ext cx="8743680" cy="46285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01" dur="indefinite" restart="never" nodeType="tmRoot">
          <p:childTnLst>
            <p:seq>
              <p:cTn id="10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CustomShape 1"/>
          <p:cNvSpPr/>
          <p:nvPr/>
        </p:nvSpPr>
        <p:spPr>
          <a:xfrm>
            <a:off x="646200" y="452880"/>
            <a:ext cx="9577080" cy="886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0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s-AR" sz="2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Aquí también deberemos definir las unidades del grafico y el rango en el que aparecerá. En este caso nuestra unidad es un porcentaje “%”.</a:t>
            </a:r>
            <a:endParaRPr b="0" lang="es-AR" sz="2000" spc="-1" strike="noStrike">
              <a:latin typeface="Arial"/>
            </a:endParaRPr>
          </a:p>
        </p:txBody>
      </p:sp>
      <p:pic>
        <p:nvPicPr>
          <p:cNvPr id="273" name="Imagen 4" descr=""/>
          <p:cNvPicPr/>
          <p:nvPr/>
        </p:nvPicPr>
        <p:blipFill>
          <a:blip r:embed="rId1"/>
          <a:srcRect l="15326" t="22387" r="17556" b="20359"/>
          <a:stretch/>
        </p:blipFill>
        <p:spPr>
          <a:xfrm>
            <a:off x="195480" y="1296000"/>
            <a:ext cx="11314440" cy="54237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03" dur="indefinite" restart="never" nodeType="tmRoot">
          <p:childTnLst>
            <p:seq>
              <p:cTn id="10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Marcador de contenido 4" descr=""/>
          <p:cNvPicPr/>
          <p:nvPr/>
        </p:nvPicPr>
        <p:blipFill>
          <a:blip r:embed="rId1"/>
          <a:srcRect l="15553" t="30207" r="16845" b="17333"/>
          <a:stretch/>
        </p:blipFill>
        <p:spPr>
          <a:xfrm>
            <a:off x="430200" y="1232280"/>
            <a:ext cx="11330280" cy="49420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05" dur="indefinite" restart="never" nodeType="tmRoot">
          <p:childTnLst>
            <p:seq>
              <p:cTn id="10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CustomShape 1"/>
          <p:cNvSpPr/>
          <p:nvPr/>
        </p:nvSpPr>
        <p:spPr>
          <a:xfrm>
            <a:off x="646200" y="452880"/>
            <a:ext cx="9403560" cy="820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0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s-AR" sz="2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Una vez aplicados los últimos cambios, nuestra pestaña y esquema (programa) nos debería quedar de esta manera.</a:t>
            </a:r>
            <a:endParaRPr b="0" lang="es-AR" sz="2000" spc="-1" strike="noStrike">
              <a:latin typeface="Arial"/>
            </a:endParaRPr>
          </a:p>
        </p:txBody>
      </p:sp>
      <p:pic>
        <p:nvPicPr>
          <p:cNvPr id="276" name="Imagen 4" descr=""/>
          <p:cNvPicPr/>
          <p:nvPr/>
        </p:nvPicPr>
        <p:blipFill>
          <a:blip r:embed="rId1"/>
          <a:srcRect l="15862" t="20453" r="17556" b="20167"/>
          <a:stretch/>
        </p:blipFill>
        <p:spPr>
          <a:xfrm>
            <a:off x="646200" y="1274400"/>
            <a:ext cx="10484640" cy="5255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07" dur="indefinite" restart="never" nodeType="tmRoot">
          <p:childTnLst>
            <p:seq>
              <p:cTn id="10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CustomShape 1"/>
          <p:cNvSpPr/>
          <p:nvPr/>
        </p:nvSpPr>
        <p:spPr>
          <a:xfrm>
            <a:off x="516960" y="185400"/>
            <a:ext cx="10061640" cy="5220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343080" indent="-3420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s-AR" sz="2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Finalmente, debemos cargar nuestro programa en la placa, para eso debemos hacer click en el botón “Deploy”.</a:t>
            </a:r>
            <a:endParaRPr b="0" lang="es-AR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s-AR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s-AR" sz="2000" spc="-1" strike="noStrike">
              <a:latin typeface="Arial"/>
            </a:endParaRPr>
          </a:p>
          <a:p>
            <a:pPr marL="343080" indent="-3420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s-AR" sz="2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Una vez cargado nuestro programa, nos resta verlo en funcionamiento, para eso debemos estar ubicados en la pestaña “Dashboard” y hacer click en el siguiente botón.</a:t>
            </a:r>
            <a:endParaRPr b="0" lang="es-AR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s-AR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s-AR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s-AR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s-AR" sz="2000" spc="-1" strike="noStrike">
              <a:latin typeface="Arial"/>
            </a:endParaRPr>
          </a:p>
          <a:p>
            <a:pPr marL="343080" indent="-3420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s-AR" sz="2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Se nos abrirá una nueva pestaña en nuestro navegador con una página web similar a: </a:t>
            </a:r>
            <a:endParaRPr b="0" lang="es-AR" sz="2000" spc="-1" strike="noStrike">
              <a:latin typeface="Arial"/>
            </a:endParaRPr>
          </a:p>
        </p:txBody>
      </p:sp>
      <p:pic>
        <p:nvPicPr>
          <p:cNvPr id="278" name="Imagen 4" descr=""/>
          <p:cNvPicPr/>
          <p:nvPr/>
        </p:nvPicPr>
        <p:blipFill>
          <a:blip r:embed="rId1"/>
          <a:srcRect l="15647" t="35531" r="17384" b="59203"/>
          <a:stretch/>
        </p:blipFill>
        <p:spPr>
          <a:xfrm>
            <a:off x="516960" y="941040"/>
            <a:ext cx="9765720" cy="515880"/>
          </a:xfrm>
          <a:prstGeom prst="rect">
            <a:avLst/>
          </a:prstGeom>
          <a:ln>
            <a:noFill/>
          </a:ln>
        </p:spPr>
      </p:pic>
      <p:pic>
        <p:nvPicPr>
          <p:cNvPr id="279" name="Imagen 6" descr=""/>
          <p:cNvPicPr/>
          <p:nvPr/>
        </p:nvPicPr>
        <p:blipFill>
          <a:blip r:embed="rId2"/>
          <a:srcRect l="67041" t="27219" r="16731" b="63455"/>
          <a:stretch/>
        </p:blipFill>
        <p:spPr>
          <a:xfrm>
            <a:off x="516960" y="2792880"/>
            <a:ext cx="4883760" cy="1572480"/>
          </a:xfrm>
          <a:prstGeom prst="rect">
            <a:avLst/>
          </a:prstGeom>
          <a:ln>
            <a:noFill/>
          </a:ln>
        </p:spPr>
      </p:pic>
      <p:pic>
        <p:nvPicPr>
          <p:cNvPr id="280" name="Imagen 8" descr=""/>
          <p:cNvPicPr/>
          <p:nvPr/>
        </p:nvPicPr>
        <p:blipFill>
          <a:blip r:embed="rId3"/>
          <a:srcRect l="66607" t="33794" r="16950" b="55915"/>
          <a:stretch/>
        </p:blipFill>
        <p:spPr>
          <a:xfrm>
            <a:off x="6095880" y="2792880"/>
            <a:ext cx="4482360" cy="15724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09" dur="indefinite" restart="never" nodeType="tmRoot">
          <p:childTnLst>
            <p:seq>
              <p:cTn id="1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Marcador de contenido 4" descr=""/>
          <p:cNvPicPr/>
          <p:nvPr/>
        </p:nvPicPr>
        <p:blipFill>
          <a:blip r:embed="rId1"/>
          <a:srcRect l="15315" t="25600" r="16928" b="16590"/>
          <a:stretch/>
        </p:blipFill>
        <p:spPr>
          <a:xfrm>
            <a:off x="144000" y="432000"/>
            <a:ext cx="11807280" cy="5975280"/>
          </a:xfrm>
          <a:prstGeom prst="rect">
            <a:avLst/>
          </a:prstGeom>
          <a:ln>
            <a:noFill/>
          </a:ln>
        </p:spPr>
      </p:pic>
      <p:pic>
        <p:nvPicPr>
          <p:cNvPr id="282" name="Imagen 210" descr=""/>
          <p:cNvPicPr/>
          <p:nvPr/>
        </p:nvPicPr>
        <p:blipFill>
          <a:blip r:embed="rId2"/>
          <a:stretch/>
        </p:blipFill>
        <p:spPr>
          <a:xfrm>
            <a:off x="288000" y="2052360"/>
            <a:ext cx="4354920" cy="43549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1" dur="indefinite" restart="never" nodeType="tmRoot">
          <p:childTnLst>
            <p:seq>
              <p:cTn id="1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Imagen 3" descr=""/>
          <p:cNvPicPr/>
          <p:nvPr/>
        </p:nvPicPr>
        <p:blipFill>
          <a:blip r:embed="rId1"/>
          <a:stretch/>
        </p:blipFill>
        <p:spPr>
          <a:xfrm>
            <a:off x="416880" y="1198800"/>
            <a:ext cx="5360040" cy="4226400"/>
          </a:xfrm>
          <a:prstGeom prst="rect">
            <a:avLst/>
          </a:prstGeom>
          <a:ln>
            <a:noFill/>
          </a:ln>
        </p:spPr>
      </p:pic>
      <p:pic>
        <p:nvPicPr>
          <p:cNvPr id="158" name="Imagen 4" descr=""/>
          <p:cNvPicPr/>
          <p:nvPr/>
        </p:nvPicPr>
        <p:blipFill>
          <a:blip r:embed="rId2"/>
          <a:stretch/>
        </p:blipFill>
        <p:spPr>
          <a:xfrm>
            <a:off x="6414120" y="1198800"/>
            <a:ext cx="5360040" cy="4232160"/>
          </a:xfrm>
          <a:prstGeom prst="rect">
            <a:avLst/>
          </a:prstGeom>
          <a:ln>
            <a:noFill/>
          </a:ln>
        </p:spPr>
      </p:pic>
      <p:sp>
        <p:nvSpPr>
          <p:cNvPr id="159" name="CustomShape 1"/>
          <p:cNvSpPr/>
          <p:nvPr/>
        </p:nvSpPr>
        <p:spPr>
          <a:xfrm>
            <a:off x="2880000" y="2952000"/>
            <a:ext cx="503280" cy="792000"/>
          </a:xfrm>
          <a:prstGeom prst="ellipse">
            <a:avLst/>
          </a:prstGeom>
          <a:noFill/>
          <a:ln w="36000">
            <a:solidFill>
              <a:srgbClr val="ed1c2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0" name="Line 2"/>
          <p:cNvSpPr/>
          <p:nvPr/>
        </p:nvSpPr>
        <p:spPr>
          <a:xfrm flipV="1">
            <a:off x="2448000" y="3744360"/>
            <a:ext cx="648000" cy="1441440"/>
          </a:xfrm>
          <a:prstGeom prst="line">
            <a:avLst/>
          </a:prstGeom>
          <a:ln w="36000">
            <a:solidFill>
              <a:srgbClr val="ed1c2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61" name="CustomShape 3"/>
          <p:cNvSpPr/>
          <p:nvPr/>
        </p:nvSpPr>
        <p:spPr>
          <a:xfrm>
            <a:off x="648000" y="5185800"/>
            <a:ext cx="3743280" cy="1149840"/>
          </a:xfrm>
          <a:prstGeom prst="rect">
            <a:avLst/>
          </a:prstGeom>
          <a:solidFill>
            <a:srgbClr val="ffffff"/>
          </a:solidFill>
          <a:ln w="36000">
            <a:solidFill>
              <a:srgbClr val="ed1c2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8000" rIns="108000" tIns="63000" bIns="63000"/>
          <a:p>
            <a:pPr>
              <a:lnSpc>
                <a:spcPct val="100000"/>
              </a:lnSpc>
            </a:pPr>
            <a:r>
              <a:rPr b="0" lang="es-AR" sz="1800" spc="-1" strike="noStrike">
                <a:latin typeface="Arial"/>
              </a:rPr>
              <a:t>Colocar el cable amarillo en la línea 31 de la protoboard, se corresponde con el PIN 2 del sensor (visto de frente).</a:t>
            </a:r>
            <a:endParaRPr b="0" lang="es-AR" sz="1800" spc="-1" strike="noStrike">
              <a:latin typeface="Arial"/>
            </a:endParaRPr>
          </a:p>
        </p:txBody>
      </p:sp>
      <p:sp>
        <p:nvSpPr>
          <p:cNvPr id="162" name="CustomShape 4"/>
          <p:cNvSpPr/>
          <p:nvPr/>
        </p:nvSpPr>
        <p:spPr>
          <a:xfrm>
            <a:off x="2880360" y="2952000"/>
            <a:ext cx="503280" cy="792000"/>
          </a:xfrm>
          <a:prstGeom prst="ellipse">
            <a:avLst/>
          </a:prstGeom>
          <a:noFill/>
          <a:ln w="36000">
            <a:solidFill>
              <a:srgbClr val="ed1c2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3" name="Line 5"/>
          <p:cNvSpPr/>
          <p:nvPr/>
        </p:nvSpPr>
        <p:spPr>
          <a:xfrm flipV="1">
            <a:off x="2448360" y="3744360"/>
            <a:ext cx="648000" cy="1441440"/>
          </a:xfrm>
          <a:prstGeom prst="line">
            <a:avLst/>
          </a:prstGeom>
          <a:ln w="36000">
            <a:solidFill>
              <a:srgbClr val="ed1c2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64" name="CustomShape 6"/>
          <p:cNvSpPr/>
          <p:nvPr/>
        </p:nvSpPr>
        <p:spPr>
          <a:xfrm>
            <a:off x="648360" y="5185800"/>
            <a:ext cx="3743280" cy="1149840"/>
          </a:xfrm>
          <a:prstGeom prst="rect">
            <a:avLst/>
          </a:prstGeom>
          <a:solidFill>
            <a:srgbClr val="ffffff"/>
          </a:solidFill>
          <a:ln w="36000">
            <a:solidFill>
              <a:srgbClr val="ed1c2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8000" rIns="108000" tIns="63000" bIns="63000"/>
          <a:p>
            <a:pPr>
              <a:lnSpc>
                <a:spcPct val="100000"/>
              </a:lnSpc>
            </a:pPr>
            <a:r>
              <a:rPr b="0" lang="es-AR" sz="1800" spc="-1" strike="noStrike">
                <a:latin typeface="Arial"/>
              </a:rPr>
              <a:t>Colocar el cable amarillo en la línea 31 de la protoboard, se corresponde con el PIN 2 del sensor (visto de frente).</a:t>
            </a:r>
            <a:endParaRPr b="0" lang="es-AR" sz="1800" spc="-1" strike="noStrike">
              <a:latin typeface="Arial"/>
            </a:endParaRPr>
          </a:p>
        </p:txBody>
      </p:sp>
      <p:sp>
        <p:nvSpPr>
          <p:cNvPr id="165" name="CustomShape 7"/>
          <p:cNvSpPr/>
          <p:nvPr/>
        </p:nvSpPr>
        <p:spPr>
          <a:xfrm>
            <a:off x="9000360" y="3600000"/>
            <a:ext cx="503280" cy="792000"/>
          </a:xfrm>
          <a:prstGeom prst="ellipse">
            <a:avLst/>
          </a:prstGeom>
          <a:noFill/>
          <a:ln w="36000">
            <a:solidFill>
              <a:srgbClr val="ed1c2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6" name="Line 8"/>
          <p:cNvSpPr/>
          <p:nvPr/>
        </p:nvSpPr>
        <p:spPr>
          <a:xfrm flipV="1">
            <a:off x="7632000" y="4392360"/>
            <a:ext cx="1584360" cy="1081440"/>
          </a:xfrm>
          <a:prstGeom prst="line">
            <a:avLst/>
          </a:prstGeom>
          <a:ln w="36000">
            <a:solidFill>
              <a:srgbClr val="ed1c2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67" name="CustomShape 9"/>
          <p:cNvSpPr/>
          <p:nvPr/>
        </p:nvSpPr>
        <p:spPr>
          <a:xfrm>
            <a:off x="5832000" y="5473800"/>
            <a:ext cx="3743280" cy="1149840"/>
          </a:xfrm>
          <a:prstGeom prst="rect">
            <a:avLst/>
          </a:prstGeom>
          <a:solidFill>
            <a:srgbClr val="ffffff"/>
          </a:solidFill>
          <a:ln w="36000">
            <a:solidFill>
              <a:srgbClr val="ed1c2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8000" rIns="108000" tIns="63000" bIns="63000"/>
          <a:p>
            <a:pPr>
              <a:lnSpc>
                <a:spcPct val="100000"/>
              </a:lnSpc>
            </a:pPr>
            <a:r>
              <a:rPr b="0" lang="es-AR" sz="1800" spc="-1" strike="noStrike">
                <a:latin typeface="Arial"/>
              </a:rPr>
              <a:t>Colocar el cable negro en la línea 33 de la protoboard, se corresponde con el PIN 4 del sensor (visto de frente).</a:t>
            </a:r>
            <a:endParaRPr b="0" lang="es-AR" sz="1800" spc="-1" strike="noStrike">
              <a:latin typeface="Arial"/>
            </a:endParaRPr>
          </a:p>
        </p:txBody>
      </p:sp>
      <p:sp>
        <p:nvSpPr>
          <p:cNvPr id="168" name="CustomShape 10"/>
          <p:cNvSpPr/>
          <p:nvPr/>
        </p:nvSpPr>
        <p:spPr>
          <a:xfrm>
            <a:off x="2880720" y="2952000"/>
            <a:ext cx="503280" cy="792000"/>
          </a:xfrm>
          <a:prstGeom prst="ellipse">
            <a:avLst/>
          </a:prstGeom>
          <a:noFill/>
          <a:ln w="36000">
            <a:solidFill>
              <a:srgbClr val="ed1c2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9" name="Line 11"/>
          <p:cNvSpPr/>
          <p:nvPr/>
        </p:nvSpPr>
        <p:spPr>
          <a:xfrm flipV="1">
            <a:off x="2448720" y="3744360"/>
            <a:ext cx="648000" cy="1441440"/>
          </a:xfrm>
          <a:prstGeom prst="line">
            <a:avLst/>
          </a:prstGeom>
          <a:ln w="36000">
            <a:solidFill>
              <a:srgbClr val="ed1c2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70" name="CustomShape 12"/>
          <p:cNvSpPr/>
          <p:nvPr/>
        </p:nvSpPr>
        <p:spPr>
          <a:xfrm>
            <a:off x="7056360" y="1368000"/>
            <a:ext cx="3167280" cy="717840"/>
          </a:xfrm>
          <a:prstGeom prst="rect">
            <a:avLst/>
          </a:prstGeom>
          <a:solidFill>
            <a:srgbClr val="ffffff"/>
          </a:solidFill>
          <a:ln w="36000">
            <a:solidFill>
              <a:srgbClr val="ed1c2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8000" rIns="108000" tIns="63000" bIns="63000"/>
          <a:p>
            <a:pPr>
              <a:lnSpc>
                <a:spcPct val="100000"/>
              </a:lnSpc>
            </a:pPr>
            <a:r>
              <a:rPr b="0" lang="es-AR" sz="1800" spc="-1" strike="noStrike">
                <a:latin typeface="Arial"/>
              </a:rPr>
              <a:t>El PIN 3 del sensor (visto de frente) NO se utiliza.</a:t>
            </a:r>
            <a:endParaRPr b="0" lang="es-AR" sz="1800" spc="-1" strike="noStrike">
              <a:latin typeface="Arial"/>
            </a:endParaRPr>
          </a:p>
        </p:txBody>
      </p:sp>
      <p:sp>
        <p:nvSpPr>
          <p:cNvPr id="171" name="Line 13"/>
          <p:cNvSpPr/>
          <p:nvPr/>
        </p:nvSpPr>
        <p:spPr>
          <a:xfrm>
            <a:off x="8568000" y="2086200"/>
            <a:ext cx="1008000" cy="1081800"/>
          </a:xfrm>
          <a:prstGeom prst="line">
            <a:avLst/>
          </a:prstGeom>
          <a:ln w="36000">
            <a:solidFill>
              <a:srgbClr val="ed1c2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CustomShape 1"/>
          <p:cNvSpPr/>
          <p:nvPr/>
        </p:nvSpPr>
        <p:spPr>
          <a:xfrm>
            <a:off x="374400" y="290520"/>
            <a:ext cx="8480880" cy="464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0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s-AR" sz="2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Conectar el cable rojo al PIN 1 (3,3 V) de la Raspberry</a:t>
            </a:r>
            <a:endParaRPr b="0" lang="es-AR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s-AR" sz="2000" spc="-1" strike="noStrike">
              <a:latin typeface="Arial"/>
            </a:endParaRPr>
          </a:p>
        </p:txBody>
      </p:sp>
      <p:pic>
        <p:nvPicPr>
          <p:cNvPr id="173" name="Imagen 4" descr=""/>
          <p:cNvPicPr/>
          <p:nvPr/>
        </p:nvPicPr>
        <p:blipFill>
          <a:blip r:embed="rId1"/>
          <a:stretch/>
        </p:blipFill>
        <p:spPr>
          <a:xfrm>
            <a:off x="2088000" y="755280"/>
            <a:ext cx="8014680" cy="58111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3" dur="indefinite" restart="never" nodeType="tmRoot">
          <p:childTnLst>
            <p:seq>
              <p:cTn id="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CustomShape 1"/>
          <p:cNvSpPr/>
          <p:nvPr/>
        </p:nvSpPr>
        <p:spPr>
          <a:xfrm>
            <a:off x="374400" y="290520"/>
            <a:ext cx="8480880" cy="464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0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s-AR" sz="2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Números de PIN </a:t>
            </a:r>
            <a:endParaRPr b="0" lang="es-AR" sz="2000" spc="-1" strike="noStrike">
              <a:latin typeface="Arial"/>
            </a:endParaRPr>
          </a:p>
          <a:p>
            <a:pPr marL="343080" indent="-3420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s-AR" sz="2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en la Raspberry</a:t>
            </a:r>
            <a:endParaRPr b="0" lang="es-AR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s-AR" sz="2000" spc="-1" strike="noStrike">
              <a:latin typeface="Arial"/>
            </a:endParaRPr>
          </a:p>
        </p:txBody>
      </p:sp>
      <p:pic>
        <p:nvPicPr>
          <p:cNvPr id="175" name="" descr=""/>
          <p:cNvPicPr/>
          <p:nvPr/>
        </p:nvPicPr>
        <p:blipFill>
          <a:blip r:embed="rId1"/>
          <a:stretch/>
        </p:blipFill>
        <p:spPr>
          <a:xfrm>
            <a:off x="3384000" y="290520"/>
            <a:ext cx="6263640" cy="6491160"/>
          </a:xfrm>
          <a:prstGeom prst="rect">
            <a:avLst/>
          </a:prstGeom>
          <a:ln w="36000">
            <a:solidFill>
              <a:srgbClr val="3465a4"/>
            </a:solidFill>
            <a:round/>
          </a:ln>
        </p:spPr>
      </p:pic>
    </p:spTree>
  </p:cSld>
  <p:timing>
    <p:tnLst>
      <p:par>
        <p:cTn id="15" dur="indefinite" restart="never" nodeType="tmRoot">
          <p:childTnLst>
            <p:seq>
              <p:cTn id="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CustomShape 1"/>
          <p:cNvSpPr/>
          <p:nvPr/>
        </p:nvSpPr>
        <p:spPr>
          <a:xfrm>
            <a:off x="387720" y="303480"/>
            <a:ext cx="875556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0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s-AR" sz="2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Conectar el cable amarillo al PIN 22 (Datos) de la Raspberry</a:t>
            </a:r>
            <a:endParaRPr b="0" lang="es-AR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s-AR" sz="2000" spc="-1" strike="noStrike">
              <a:latin typeface="Arial"/>
            </a:endParaRPr>
          </a:p>
        </p:txBody>
      </p:sp>
      <p:pic>
        <p:nvPicPr>
          <p:cNvPr id="177" name="Imagen 3" descr=""/>
          <p:cNvPicPr/>
          <p:nvPr/>
        </p:nvPicPr>
        <p:blipFill>
          <a:blip r:embed="rId1"/>
          <a:stretch/>
        </p:blipFill>
        <p:spPr>
          <a:xfrm>
            <a:off x="2208960" y="821520"/>
            <a:ext cx="7772760" cy="57315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7" dur="indefinite" restart="never" nodeType="tmRoot">
          <p:childTnLst>
            <p:seq>
              <p:cTn id="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217</TotalTime>
  <Application>LibreOffice/6.0.7.3$Linux_X86_64 LibreOffice_project/00m0$Build-3</Application>
  <Words>1107</Words>
  <Paragraphs>85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2019-05-01T20:05:07Z</dcterms:created>
  <dc:creator>USUARIO</dc:creator>
  <dc:description/>
  <dc:language>es-AR</dc:language>
  <cp:lastModifiedBy/>
  <dcterms:modified xsi:type="dcterms:W3CDTF">2019-05-06T10:14:31Z</dcterms:modified>
  <cp:revision>46</cp:revision>
  <dc:subject/>
  <dc:title>Paso a paso armaremos un monitor de temperatura y humedad.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Panorámica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58</vt:i4>
  </property>
</Properties>
</file>